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80" r:id="rId1"/>
    <p:sldMasterId id="2147483681" r:id="rId2"/>
  </p:sldMasterIdLst>
  <p:notesMasterIdLst>
    <p:notesMasterId r:id="rId52"/>
  </p:notesMasterIdLst>
  <p:sldIdLst>
    <p:sldId id="256" r:id="rId3"/>
    <p:sldId id="257" r:id="rId4"/>
    <p:sldId id="258" r:id="rId5"/>
    <p:sldId id="260" r:id="rId6"/>
    <p:sldId id="261" r:id="rId7"/>
    <p:sldId id="298" r:id="rId8"/>
    <p:sldId id="262" r:id="rId9"/>
    <p:sldId id="299" r:id="rId10"/>
    <p:sldId id="263" r:id="rId11"/>
    <p:sldId id="300" r:id="rId12"/>
    <p:sldId id="301" r:id="rId13"/>
    <p:sldId id="264" r:id="rId14"/>
    <p:sldId id="302" r:id="rId15"/>
    <p:sldId id="303" r:id="rId16"/>
    <p:sldId id="304" r:id="rId17"/>
    <p:sldId id="305" r:id="rId18"/>
    <p:sldId id="265" r:id="rId19"/>
    <p:sldId id="30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Lst>
  <p:sldSz cx="9144000" cy="5143500" type="screen16x9"/>
  <p:notesSz cx="6858000" cy="9144000"/>
  <p:embeddedFontLst>
    <p:embeddedFont>
      <p:font typeface="Raleway ExtraBold" panose="020B0604020202020204" charset="-93"/>
      <p:bold r:id="rId53"/>
      <p:boldItalic r:id="rId54"/>
    </p:embeddedFont>
    <p:embeddedFont>
      <p:font typeface="Open Sans" panose="020B0604020202020204" charset="0"/>
      <p:regular r:id="rId55"/>
      <p:bold r:id="rId56"/>
      <p:italic r:id="rId57"/>
      <p:boldItalic r:id="rId58"/>
    </p:embeddedFont>
    <p:embeddedFont>
      <p:font typeface="Raleway" panose="020B0604020202020204" charset="-93"/>
      <p:regular r:id="rId59"/>
      <p:bold r:id="rId60"/>
      <p:italic r:id="rId61"/>
      <p:boldItalic r:id="rId62"/>
    </p:embeddedFont>
    <p:embeddedFont>
      <p:font typeface="PT Sans" panose="020B0604020202020204" charset="0"/>
      <p:regular r:id="rId63"/>
      <p:bold r:id="rId64"/>
      <p:italic r:id="rId65"/>
      <p:boldItalic r:id="rId66"/>
    </p:embeddedFont>
    <p:embeddedFont>
      <p:font typeface="Amatic SC" panose="020B0604020202020204" charset="-79"/>
      <p:regular r:id="rId67"/>
      <p:bold r:id="rId68"/>
    </p:embeddedFont>
    <p:embeddedFont>
      <p:font typeface="Proxima Nova" panose="020B0604020202020204" charset="0"/>
      <p:regular r:id="rId69"/>
      <p:bold r:id="rId70"/>
      <p:italic r:id="rId71"/>
      <p:boldItalic r:id="rId72"/>
    </p:embeddedFont>
    <p:embeddedFont>
      <p:font typeface="Roboto Medium" panose="020B0604020202020204" charset="0"/>
      <p:regular r:id="rId73"/>
      <p:bold r:id="rId74"/>
      <p:italic r:id="rId75"/>
      <p:boldItalic r:id="rId76"/>
    </p:embeddedFont>
    <p:embeddedFont>
      <p:font typeface="Proxima Nova Semibold" panose="020B0604020202020204" charset="0"/>
      <p:regular r:id="rId77"/>
      <p:bold r:id="rId78"/>
      <p:boldItalic r:id="rId79"/>
    </p:embeddedFont>
    <p:embeddedFont>
      <p:font typeface="Calibri" panose="020F0502020204030204" pitchFamily="34" charset="0"/>
      <p:regular r:id="rId80"/>
      <p:bold r:id="rId81"/>
      <p:italic r:id="rId82"/>
      <p:boldItalic r:id="rId83"/>
    </p:embeddedFont>
    <p:embeddedFont>
      <p:font typeface="Raleway Medium" panose="020B0604020202020204" charset="-93"/>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69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5CBE83-A1AB-44B4-964E-85D33AE617F2}">
  <a:tblStyle styleId="{D75CBE83-A1AB-44B4-964E-85D33AE617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9C8D4F5-8695-43FC-896E-4C016B737EB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pos="5697"/>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font" Target="fonts/font32.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4.fntdata"/><Relationship Id="rId87" Type="http://schemas.openxmlformats.org/officeDocument/2006/relationships/font" Target="fonts/font35.fntdata"/><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477986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33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8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89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72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961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27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212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47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43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628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82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450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023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959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4dda1946d_4_2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079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869b490b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704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1722045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268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49ac83b4f2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49ac83b4f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186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8661f04b0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56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8a566a1a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03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546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e838064df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e838064df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325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962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861dab2821_0_17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861dab2821_0_17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96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861dab2821_0_17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2861dab2821_0_17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096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861dab2821_0_8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861dab2821_0_8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363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861dab2821_0_8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2861dab2821_0_8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939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2861dab2821_0_8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2861dab2821_0_8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453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861dab2821_0_8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2861dab2821_0_8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00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861dab2821_0_8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861dab2821_0_8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397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861dab2821_0_9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2861dab2821_0_9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721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2861dab2821_0_11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2861dab2821_0_11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190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7"/>
        <p:cNvGrpSpPr/>
        <p:nvPr/>
      </p:nvGrpSpPr>
      <p:grpSpPr>
        <a:xfrm>
          <a:off x="0" y="0"/>
          <a:ext cx="0" cy="0"/>
          <a:chOff x="0" y="0"/>
          <a:chExt cx="0" cy="0"/>
        </a:xfrm>
      </p:grpSpPr>
      <p:sp>
        <p:nvSpPr>
          <p:cNvPr id="3978" name="Google Shape;3978;g2861dab2821_0_11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9" name="Google Shape;3979;g2861dab2821_0_11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153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483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7"/>
        <p:cNvGrpSpPr/>
        <p:nvPr/>
      </p:nvGrpSpPr>
      <p:grpSpPr>
        <a:xfrm>
          <a:off x="0" y="0"/>
          <a:ext cx="0" cy="0"/>
          <a:chOff x="0" y="0"/>
          <a:chExt cx="0" cy="0"/>
        </a:xfrm>
      </p:grpSpPr>
      <p:sp>
        <p:nvSpPr>
          <p:cNvPr id="4148" name="Google Shape;4148;g2861dab2821_0_12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9" name="Google Shape;4149;g2861dab2821_0_12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433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2"/>
        <p:cNvGrpSpPr/>
        <p:nvPr/>
      </p:nvGrpSpPr>
      <p:grpSpPr>
        <a:xfrm>
          <a:off x="0" y="0"/>
          <a:ext cx="0" cy="0"/>
          <a:chOff x="0" y="0"/>
          <a:chExt cx="0" cy="0"/>
        </a:xfrm>
      </p:grpSpPr>
      <p:sp>
        <p:nvSpPr>
          <p:cNvPr id="4553" name="Google Shape;4553;g2861dab2821_0_12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4" name="Google Shape;4554;g2861dab2821_0_12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864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2"/>
        <p:cNvGrpSpPr/>
        <p:nvPr/>
      </p:nvGrpSpPr>
      <p:grpSpPr>
        <a:xfrm>
          <a:off x="0" y="0"/>
          <a:ext cx="0" cy="0"/>
          <a:chOff x="0" y="0"/>
          <a:chExt cx="0" cy="0"/>
        </a:xfrm>
      </p:grpSpPr>
      <p:sp>
        <p:nvSpPr>
          <p:cNvPr id="4933" name="Google Shape;4933;g2861dab2821_0_12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4" name="Google Shape;4934;g2861dab2821_0_12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185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8"/>
        <p:cNvGrpSpPr/>
        <p:nvPr/>
      </p:nvGrpSpPr>
      <p:grpSpPr>
        <a:xfrm>
          <a:off x="0" y="0"/>
          <a:ext cx="0" cy="0"/>
          <a:chOff x="0" y="0"/>
          <a:chExt cx="0" cy="0"/>
        </a:xfrm>
      </p:grpSpPr>
      <p:sp>
        <p:nvSpPr>
          <p:cNvPr id="5359" name="Google Shape;5359;g2861dab2821_0_13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0" name="Google Shape;5360;g2861dab2821_0_13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560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9"/>
        <p:cNvGrpSpPr/>
        <p:nvPr/>
      </p:nvGrpSpPr>
      <p:grpSpPr>
        <a:xfrm>
          <a:off x="0" y="0"/>
          <a:ext cx="0" cy="0"/>
          <a:chOff x="0" y="0"/>
          <a:chExt cx="0" cy="0"/>
        </a:xfrm>
      </p:grpSpPr>
      <p:sp>
        <p:nvSpPr>
          <p:cNvPr id="5720" name="Google Shape;5720;g2861dab2821_0_13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1" name="Google Shape;5721;g2861dab2821_0_13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2395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9"/>
        <p:cNvGrpSpPr/>
        <p:nvPr/>
      </p:nvGrpSpPr>
      <p:grpSpPr>
        <a:xfrm>
          <a:off x="0" y="0"/>
          <a:ext cx="0" cy="0"/>
          <a:chOff x="0" y="0"/>
          <a:chExt cx="0" cy="0"/>
        </a:xfrm>
      </p:grpSpPr>
      <p:sp>
        <p:nvSpPr>
          <p:cNvPr id="6230" name="Google Shape;6230;g2861dab2821_0_14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1" name="Google Shape;6231;g2861dab2821_0_1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397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9"/>
        <p:cNvGrpSpPr/>
        <p:nvPr/>
      </p:nvGrpSpPr>
      <p:grpSpPr>
        <a:xfrm>
          <a:off x="0" y="0"/>
          <a:ext cx="0" cy="0"/>
          <a:chOff x="0" y="0"/>
          <a:chExt cx="0" cy="0"/>
        </a:xfrm>
      </p:grpSpPr>
      <p:sp>
        <p:nvSpPr>
          <p:cNvPr id="6850" name="Google Shape;6850;g2861dab2821_0_14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1" name="Google Shape;6851;g2861dab2821_0_14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785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3"/>
        <p:cNvGrpSpPr/>
        <p:nvPr/>
      </p:nvGrpSpPr>
      <p:grpSpPr>
        <a:xfrm>
          <a:off x="0" y="0"/>
          <a:ext cx="0" cy="0"/>
          <a:chOff x="0" y="0"/>
          <a:chExt cx="0" cy="0"/>
        </a:xfrm>
      </p:grpSpPr>
      <p:sp>
        <p:nvSpPr>
          <p:cNvPr id="7444" name="Google Shape;7444;g2861dab2821_0_15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5" name="Google Shape;7445;g2861dab2821_0_15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753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4"/>
        <p:cNvGrpSpPr/>
        <p:nvPr/>
      </p:nvGrpSpPr>
      <p:grpSpPr>
        <a:xfrm>
          <a:off x="0" y="0"/>
          <a:ext cx="0" cy="0"/>
          <a:chOff x="0" y="0"/>
          <a:chExt cx="0" cy="0"/>
        </a:xfrm>
      </p:grpSpPr>
      <p:sp>
        <p:nvSpPr>
          <p:cNvPr id="7765" name="Google Shape;7765;g2861dab2821_0_157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6" name="Google Shape;7766;g2861dab2821_0_15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673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2"/>
        <p:cNvGrpSpPr/>
        <p:nvPr/>
      </p:nvGrpSpPr>
      <p:grpSpPr>
        <a:xfrm>
          <a:off x="0" y="0"/>
          <a:ext cx="0" cy="0"/>
          <a:chOff x="0" y="0"/>
          <a:chExt cx="0" cy="0"/>
        </a:xfrm>
      </p:grpSpPr>
      <p:sp>
        <p:nvSpPr>
          <p:cNvPr id="8073" name="Google Shape;8073;g2861dab2821_0_17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4" name="Google Shape;8074;g2861dab2821_0_17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00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3292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73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520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53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165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97050"/>
            <a:ext cx="6651600" cy="1562100"/>
          </a:xfrm>
          <a:prstGeom prst="rect">
            <a:avLst/>
          </a:prstGeom>
          <a:noFill/>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33324" y="3906950"/>
            <a:ext cx="6065400" cy="414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720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3" hasCustomPrompt="1"/>
          </p:nvPr>
        </p:nvSpPr>
        <p:spPr>
          <a:xfrm>
            <a:off x="4572000" y="1615673"/>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4" hasCustomPrompt="1"/>
          </p:nvPr>
        </p:nvSpPr>
        <p:spPr>
          <a:xfrm>
            <a:off x="720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5" hasCustomPrompt="1"/>
          </p:nvPr>
        </p:nvSpPr>
        <p:spPr>
          <a:xfrm>
            <a:off x="4572000" y="2706036"/>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6" hasCustomPrompt="1"/>
          </p:nvPr>
        </p:nvSpPr>
        <p:spPr>
          <a:xfrm>
            <a:off x="720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7" hasCustomPrompt="1"/>
          </p:nvPr>
        </p:nvSpPr>
        <p:spPr>
          <a:xfrm>
            <a:off x="4572000" y="3796398"/>
            <a:ext cx="734700" cy="731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
          </p:nvPr>
        </p:nvSpPr>
        <p:spPr>
          <a:xfrm>
            <a:off x="1607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7" name="Google Shape;87;p13"/>
          <p:cNvSpPr txBox="1">
            <a:spLocks noGrp="1"/>
          </p:cNvSpPr>
          <p:nvPr>
            <p:ph type="subTitle" idx="8"/>
          </p:nvPr>
        </p:nvSpPr>
        <p:spPr>
          <a:xfrm>
            <a:off x="1607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3"/>
          <p:cNvSpPr txBox="1">
            <a:spLocks noGrp="1"/>
          </p:cNvSpPr>
          <p:nvPr>
            <p:ph type="subTitle" idx="9"/>
          </p:nvPr>
        </p:nvSpPr>
        <p:spPr>
          <a:xfrm>
            <a:off x="1607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3"/>
          <p:cNvSpPr txBox="1">
            <a:spLocks noGrp="1"/>
          </p:cNvSpPr>
          <p:nvPr>
            <p:ph type="subTitle" idx="13"/>
          </p:nvPr>
        </p:nvSpPr>
        <p:spPr>
          <a:xfrm>
            <a:off x="5459100" y="1762373"/>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0" name="Google Shape;90;p13"/>
          <p:cNvSpPr txBox="1">
            <a:spLocks noGrp="1"/>
          </p:cNvSpPr>
          <p:nvPr>
            <p:ph type="subTitle" idx="14"/>
          </p:nvPr>
        </p:nvSpPr>
        <p:spPr>
          <a:xfrm>
            <a:off x="5459100" y="2852736"/>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subTitle" idx="15"/>
          </p:nvPr>
        </p:nvSpPr>
        <p:spPr>
          <a:xfrm>
            <a:off x="5459100" y="3943098"/>
            <a:ext cx="2532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92" name="Google Shape;92;p13"/>
          <p:cNvGrpSpPr/>
          <p:nvPr/>
        </p:nvGrpSpPr>
        <p:grpSpPr>
          <a:xfrm>
            <a:off x="8424000" y="-4125"/>
            <a:ext cx="720300" cy="5143600"/>
            <a:chOff x="8424000" y="-4125"/>
            <a:chExt cx="720300" cy="5143600"/>
          </a:xfrm>
        </p:grpSpPr>
        <p:grpSp>
          <p:nvGrpSpPr>
            <p:cNvPr id="93" name="Google Shape;93;p13"/>
            <p:cNvGrpSpPr/>
            <p:nvPr/>
          </p:nvGrpSpPr>
          <p:grpSpPr>
            <a:xfrm>
              <a:off x="8584500" y="-4125"/>
              <a:ext cx="559800" cy="5143600"/>
              <a:chOff x="8584500" y="-4125"/>
              <a:chExt cx="559800" cy="5143600"/>
            </a:xfrm>
          </p:grpSpPr>
          <p:sp>
            <p:nvSpPr>
              <p:cNvPr id="94" name="Google Shape;94;p13"/>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 name="Google Shape;95;p13"/>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 name="Google Shape;96;p13"/>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7" name="Google Shape;97;p13"/>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98" name="Google Shape;98;p13"/>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3718663" y="959100"/>
            <a:ext cx="2872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14"/>
          <p:cNvSpPr txBox="1">
            <a:spLocks noGrp="1"/>
          </p:cNvSpPr>
          <p:nvPr>
            <p:ph type="subTitle" idx="1"/>
          </p:nvPr>
        </p:nvSpPr>
        <p:spPr>
          <a:xfrm>
            <a:off x="3718675" y="2167200"/>
            <a:ext cx="4142400" cy="20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02" name="Google Shape;102;p14"/>
          <p:cNvGrpSpPr/>
          <p:nvPr/>
        </p:nvGrpSpPr>
        <p:grpSpPr>
          <a:xfrm>
            <a:off x="0" y="0"/>
            <a:ext cx="9143875" cy="5143500"/>
            <a:chOff x="0" y="0"/>
            <a:chExt cx="9143875" cy="5143500"/>
          </a:xfrm>
        </p:grpSpPr>
        <p:sp>
          <p:nvSpPr>
            <p:cNvPr id="103" name="Google Shape;103;p14"/>
            <p:cNvSpPr/>
            <p:nvPr/>
          </p:nvSpPr>
          <p:spPr>
            <a:xfrm rot="10800000" flipH="1">
              <a:off x="0" y="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4" name="Google Shape;104;p14"/>
            <p:cNvSpPr/>
            <p:nvPr/>
          </p:nvSpPr>
          <p:spPr>
            <a:xfrm rot="10800000" flipH="1">
              <a:off x="8430775" y="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5" name="Google Shape;105;p14"/>
            <p:cNvSpPr/>
            <p:nvPr/>
          </p:nvSpPr>
          <p:spPr>
            <a:xfrm rot="10800000" flipH="1">
              <a:off x="8430775" y="8571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6" name="Google Shape;106;p14"/>
            <p:cNvSpPr/>
            <p:nvPr/>
          </p:nvSpPr>
          <p:spPr>
            <a:xfrm rot="10800000" flipH="1">
              <a:off x="8430775"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7" name="Google Shape;107;p14"/>
            <p:cNvSpPr/>
            <p:nvPr/>
          </p:nvSpPr>
          <p:spPr>
            <a:xfrm rot="10800000" flipH="1">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8" name="Google Shape;108;p14"/>
            <p:cNvSpPr/>
            <p:nvPr/>
          </p:nvSpPr>
          <p:spPr>
            <a:xfrm rot="10800000" flipH="1">
              <a:off x="0"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997325" y="1045900"/>
            <a:ext cx="4433700" cy="142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5"/>
          <p:cNvSpPr txBox="1">
            <a:spLocks noGrp="1"/>
          </p:cNvSpPr>
          <p:nvPr>
            <p:ph type="subTitle" idx="1"/>
          </p:nvPr>
        </p:nvSpPr>
        <p:spPr>
          <a:xfrm>
            <a:off x="3997325" y="2430553"/>
            <a:ext cx="4433700" cy="142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5"/>
          <p:cNvSpPr>
            <a:spLocks noGrp="1"/>
          </p:cNvSpPr>
          <p:nvPr>
            <p:ph type="pic" idx="2"/>
          </p:nvPr>
        </p:nvSpPr>
        <p:spPr>
          <a:xfrm>
            <a:off x="713225" y="554676"/>
            <a:ext cx="2801100" cy="4049400"/>
          </a:xfrm>
          <a:prstGeom prst="rect">
            <a:avLst/>
          </a:prstGeom>
          <a:noFill/>
          <a:ln>
            <a:noFill/>
          </a:ln>
        </p:spPr>
      </p:sp>
      <p:grpSp>
        <p:nvGrpSpPr>
          <p:cNvPr id="113" name="Google Shape;113;p15"/>
          <p:cNvGrpSpPr/>
          <p:nvPr/>
        </p:nvGrpSpPr>
        <p:grpSpPr>
          <a:xfrm>
            <a:off x="0" y="0"/>
            <a:ext cx="713100" cy="5143500"/>
            <a:chOff x="0" y="0"/>
            <a:chExt cx="713100" cy="5143500"/>
          </a:xfrm>
        </p:grpSpPr>
        <p:sp>
          <p:nvSpPr>
            <p:cNvPr id="114" name="Google Shape;114;p15"/>
            <p:cNvSpPr/>
            <p:nvPr/>
          </p:nvSpPr>
          <p:spPr>
            <a:xfrm rot="10800000" flipH="1">
              <a:off x="0" y="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5" name="Google Shape;115;p15"/>
            <p:cNvSpPr/>
            <p:nvPr/>
          </p:nvSpPr>
          <p:spPr>
            <a:xfrm rot="10800000" flipH="1">
              <a:off x="0" y="8571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15"/>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17" name="Google Shape;117;p15"/>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15"/>
          <p:cNvSpPr/>
          <p:nvPr/>
        </p:nvSpPr>
        <p:spPr>
          <a:xfrm>
            <a:off x="626177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713225" y="539504"/>
            <a:ext cx="419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16"/>
          <p:cNvSpPr txBox="1">
            <a:spLocks noGrp="1"/>
          </p:cNvSpPr>
          <p:nvPr>
            <p:ph type="body" idx="1"/>
          </p:nvPr>
        </p:nvSpPr>
        <p:spPr>
          <a:xfrm>
            <a:off x="713225" y="1237654"/>
            <a:ext cx="4195500" cy="3005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aleway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22" name="Google Shape;122;p16"/>
          <p:cNvGrpSpPr/>
          <p:nvPr/>
        </p:nvGrpSpPr>
        <p:grpSpPr>
          <a:xfrm>
            <a:off x="0" y="4662000"/>
            <a:ext cx="9144000" cy="481500"/>
            <a:chOff x="0" y="4662000"/>
            <a:chExt cx="9144000" cy="481500"/>
          </a:xfrm>
        </p:grpSpPr>
        <p:sp>
          <p:nvSpPr>
            <p:cNvPr id="123" name="Google Shape;123;p16"/>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4" name="Google Shape;124;p16"/>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5" name="Google Shape;125;p16"/>
            <p:cNvSpPr/>
            <p:nvPr/>
          </p:nvSpPr>
          <p:spPr>
            <a:xfrm>
              <a:off x="0" y="46620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26" name="Google Shape;126;p16"/>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TITLE_AND_BODY_1_1">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713225" y="666225"/>
            <a:ext cx="6923100" cy="7509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29" name="Google Shape;129;p17"/>
          <p:cNvGrpSpPr/>
          <p:nvPr/>
        </p:nvGrpSpPr>
        <p:grpSpPr>
          <a:xfrm>
            <a:off x="0" y="0"/>
            <a:ext cx="9144000" cy="481500"/>
            <a:chOff x="0" y="4662000"/>
            <a:chExt cx="9144000" cy="481500"/>
          </a:xfrm>
        </p:grpSpPr>
        <p:sp>
          <p:nvSpPr>
            <p:cNvPr id="130" name="Google Shape;130;p17"/>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1" name="Google Shape;131;p17"/>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7"/>
            <p:cNvSpPr/>
            <p:nvPr/>
          </p:nvSpPr>
          <p:spPr>
            <a:xfrm>
              <a:off x="0" y="46620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33" name="Google Shape;133;p17"/>
          <p:cNvSpPr/>
          <p:nvPr/>
        </p:nvSpPr>
        <p:spPr>
          <a:xfrm>
            <a:off x="713225" y="47643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 name="Google Shape;134;p17"/>
          <p:cNvSpPr txBox="1">
            <a:spLocks noGrp="1"/>
          </p:cNvSpPr>
          <p:nvPr>
            <p:ph type="subTitle" idx="1"/>
          </p:nvPr>
        </p:nvSpPr>
        <p:spPr>
          <a:xfrm>
            <a:off x="713225" y="1558450"/>
            <a:ext cx="6951900" cy="275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5"/>
        <p:cNvGrpSpPr/>
        <p:nvPr/>
      </p:nvGrpSpPr>
      <p:grpSpPr>
        <a:xfrm>
          <a:off x="0" y="0"/>
          <a:ext cx="0" cy="0"/>
          <a:chOff x="0" y="0"/>
          <a:chExt cx="0" cy="0"/>
        </a:xfrm>
      </p:grpSpPr>
      <p:sp>
        <p:nvSpPr>
          <p:cNvPr id="136" name="Google Shape;136;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8"/>
          <p:cNvSpPr txBox="1">
            <a:spLocks noGrp="1"/>
          </p:cNvSpPr>
          <p:nvPr>
            <p:ph type="subTitle" idx="1"/>
          </p:nvPr>
        </p:nvSpPr>
        <p:spPr>
          <a:xfrm>
            <a:off x="713225"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18"/>
          <p:cNvSpPr txBox="1">
            <a:spLocks noGrp="1"/>
          </p:cNvSpPr>
          <p:nvPr>
            <p:ph type="subTitle" idx="2"/>
          </p:nvPr>
        </p:nvSpPr>
        <p:spPr>
          <a:xfrm>
            <a:off x="3231361"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18"/>
          <p:cNvSpPr txBox="1">
            <a:spLocks noGrp="1"/>
          </p:cNvSpPr>
          <p:nvPr>
            <p:ph type="subTitle" idx="3"/>
          </p:nvPr>
        </p:nvSpPr>
        <p:spPr>
          <a:xfrm>
            <a:off x="5749496" y="2785400"/>
            <a:ext cx="2369700" cy="181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18"/>
          <p:cNvSpPr txBox="1">
            <a:spLocks noGrp="1"/>
          </p:cNvSpPr>
          <p:nvPr>
            <p:ph type="subTitle" idx="4"/>
          </p:nvPr>
        </p:nvSpPr>
        <p:spPr>
          <a:xfrm>
            <a:off x="713225"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1" name="Google Shape;141;p18"/>
          <p:cNvSpPr txBox="1">
            <a:spLocks noGrp="1"/>
          </p:cNvSpPr>
          <p:nvPr>
            <p:ph type="subTitle" idx="5"/>
          </p:nvPr>
        </p:nvSpPr>
        <p:spPr>
          <a:xfrm>
            <a:off x="3231357"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2" name="Google Shape;142;p18"/>
          <p:cNvSpPr txBox="1">
            <a:spLocks noGrp="1"/>
          </p:cNvSpPr>
          <p:nvPr>
            <p:ph type="subTitle" idx="6"/>
          </p:nvPr>
        </p:nvSpPr>
        <p:spPr>
          <a:xfrm>
            <a:off x="5749488" y="2202125"/>
            <a:ext cx="2369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43" name="Google Shape;143;p18"/>
          <p:cNvGrpSpPr/>
          <p:nvPr/>
        </p:nvGrpSpPr>
        <p:grpSpPr>
          <a:xfrm>
            <a:off x="8795925" y="2411700"/>
            <a:ext cx="364500" cy="2731800"/>
            <a:chOff x="8795925" y="2411700"/>
            <a:chExt cx="364500" cy="2731800"/>
          </a:xfrm>
        </p:grpSpPr>
        <p:sp>
          <p:nvSpPr>
            <p:cNvPr id="144" name="Google Shape;144;p18"/>
            <p:cNvSpPr/>
            <p:nvPr/>
          </p:nvSpPr>
          <p:spPr>
            <a:xfrm rot="10800000" flipH="1">
              <a:off x="8795925" y="4286400"/>
              <a:ext cx="364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5" name="Google Shape;145;p18"/>
            <p:cNvSpPr/>
            <p:nvPr/>
          </p:nvSpPr>
          <p:spPr>
            <a:xfrm rot="10800000" flipH="1">
              <a:off x="8795925"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6" name="Google Shape;146;p18"/>
            <p:cNvSpPr/>
            <p:nvPr/>
          </p:nvSpPr>
          <p:spPr>
            <a:xfrm rot="10800000" flipH="1">
              <a:off x="8795925" y="2572200"/>
              <a:ext cx="364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7" name="Google Shape;147;p18"/>
            <p:cNvSpPr/>
            <p:nvPr/>
          </p:nvSpPr>
          <p:spPr>
            <a:xfrm>
              <a:off x="8795925" y="2411700"/>
              <a:ext cx="364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48" name="Google Shape;148;p1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1" name="Google Shape;151;p19"/>
          <p:cNvSpPr txBox="1">
            <a:spLocks noGrp="1"/>
          </p:cNvSpPr>
          <p:nvPr>
            <p:ph type="subTitle" idx="1"/>
          </p:nvPr>
        </p:nvSpPr>
        <p:spPr>
          <a:xfrm>
            <a:off x="713225" y="1659425"/>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9"/>
          <p:cNvSpPr txBox="1">
            <a:spLocks noGrp="1"/>
          </p:cNvSpPr>
          <p:nvPr>
            <p:ph type="subTitle" idx="2"/>
          </p:nvPr>
        </p:nvSpPr>
        <p:spPr>
          <a:xfrm>
            <a:off x="4698825" y="1659425"/>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19"/>
          <p:cNvSpPr txBox="1">
            <a:spLocks noGrp="1"/>
          </p:cNvSpPr>
          <p:nvPr>
            <p:ph type="subTitle" idx="3"/>
          </p:nvPr>
        </p:nvSpPr>
        <p:spPr>
          <a:xfrm>
            <a:off x="713225" y="3396200"/>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19"/>
          <p:cNvSpPr txBox="1">
            <a:spLocks noGrp="1"/>
          </p:cNvSpPr>
          <p:nvPr>
            <p:ph type="subTitle" idx="4"/>
          </p:nvPr>
        </p:nvSpPr>
        <p:spPr>
          <a:xfrm>
            <a:off x="4698825" y="3396200"/>
            <a:ext cx="3286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9"/>
          <p:cNvSpPr txBox="1">
            <a:spLocks noGrp="1"/>
          </p:cNvSpPr>
          <p:nvPr>
            <p:ph type="subTitle" idx="5"/>
          </p:nvPr>
        </p:nvSpPr>
        <p:spPr>
          <a:xfrm>
            <a:off x="713225" y="13384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6" name="Google Shape;156;p19"/>
          <p:cNvSpPr txBox="1">
            <a:spLocks noGrp="1"/>
          </p:cNvSpPr>
          <p:nvPr>
            <p:ph type="subTitle" idx="6"/>
          </p:nvPr>
        </p:nvSpPr>
        <p:spPr>
          <a:xfrm>
            <a:off x="713225" y="30752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7" name="Google Shape;157;p19"/>
          <p:cNvSpPr txBox="1">
            <a:spLocks noGrp="1"/>
          </p:cNvSpPr>
          <p:nvPr>
            <p:ph type="subTitle" idx="7"/>
          </p:nvPr>
        </p:nvSpPr>
        <p:spPr>
          <a:xfrm>
            <a:off x="4698825" y="13384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8" name="Google Shape;158;p19"/>
          <p:cNvSpPr txBox="1">
            <a:spLocks noGrp="1"/>
          </p:cNvSpPr>
          <p:nvPr>
            <p:ph type="subTitle" idx="8"/>
          </p:nvPr>
        </p:nvSpPr>
        <p:spPr>
          <a:xfrm>
            <a:off x="4698825" y="3075275"/>
            <a:ext cx="32862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59" name="Google Shape;159;p19"/>
          <p:cNvGrpSpPr/>
          <p:nvPr/>
        </p:nvGrpSpPr>
        <p:grpSpPr>
          <a:xfrm>
            <a:off x="0" y="3429300"/>
            <a:ext cx="9160425" cy="1714200"/>
            <a:chOff x="0" y="3429300"/>
            <a:chExt cx="9160425" cy="1714200"/>
          </a:xfrm>
        </p:grpSpPr>
        <p:grpSp>
          <p:nvGrpSpPr>
            <p:cNvPr id="160" name="Google Shape;160;p19"/>
            <p:cNvGrpSpPr/>
            <p:nvPr/>
          </p:nvGrpSpPr>
          <p:grpSpPr>
            <a:xfrm>
              <a:off x="8795925" y="3429300"/>
              <a:ext cx="364500" cy="1714200"/>
              <a:chOff x="8795925" y="3429300"/>
              <a:chExt cx="364500" cy="1714200"/>
            </a:xfrm>
          </p:grpSpPr>
          <p:sp>
            <p:nvSpPr>
              <p:cNvPr id="161" name="Google Shape;161;p19"/>
              <p:cNvSpPr/>
              <p:nvPr/>
            </p:nvSpPr>
            <p:spPr>
              <a:xfrm rot="10800000" flipH="1">
                <a:off x="8795925" y="4286400"/>
                <a:ext cx="364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19"/>
              <p:cNvSpPr/>
              <p:nvPr/>
            </p:nvSpPr>
            <p:spPr>
              <a:xfrm rot="10800000" flipH="1">
                <a:off x="8795925"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3" name="Google Shape;163;p19"/>
            <p:cNvGrpSpPr/>
            <p:nvPr/>
          </p:nvGrpSpPr>
          <p:grpSpPr>
            <a:xfrm>
              <a:off x="0" y="3429300"/>
              <a:ext cx="364500" cy="1714200"/>
              <a:chOff x="0" y="3429300"/>
              <a:chExt cx="364500" cy="1714200"/>
            </a:xfrm>
          </p:grpSpPr>
          <p:sp>
            <p:nvSpPr>
              <p:cNvPr id="164" name="Google Shape;164;p19"/>
              <p:cNvSpPr/>
              <p:nvPr/>
            </p:nvSpPr>
            <p:spPr>
              <a:xfrm rot="10800000" flipH="1">
                <a:off x="0" y="4286400"/>
                <a:ext cx="364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5" name="Google Shape;165;p19"/>
              <p:cNvSpPr/>
              <p:nvPr/>
            </p:nvSpPr>
            <p:spPr>
              <a:xfrm rot="10800000" flipH="1">
                <a:off x="0" y="3429300"/>
                <a:ext cx="364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166" name="Google Shape;166;p19"/>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0"/>
          <p:cNvSpPr txBox="1">
            <a:spLocks noGrp="1"/>
          </p:cNvSpPr>
          <p:nvPr>
            <p:ph type="subTitle" idx="1"/>
          </p:nvPr>
        </p:nvSpPr>
        <p:spPr>
          <a:xfrm>
            <a:off x="71310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0"/>
          <p:cNvSpPr txBox="1">
            <a:spLocks noGrp="1"/>
          </p:cNvSpPr>
          <p:nvPr>
            <p:ph type="subTitle" idx="2"/>
          </p:nvPr>
        </p:nvSpPr>
        <p:spPr>
          <a:xfrm>
            <a:off x="345525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0"/>
          <p:cNvSpPr txBox="1">
            <a:spLocks noGrp="1"/>
          </p:cNvSpPr>
          <p:nvPr>
            <p:ph type="subTitle" idx="3"/>
          </p:nvPr>
        </p:nvSpPr>
        <p:spPr>
          <a:xfrm>
            <a:off x="71310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0"/>
          <p:cNvSpPr txBox="1">
            <a:spLocks noGrp="1"/>
          </p:cNvSpPr>
          <p:nvPr>
            <p:ph type="subTitle" idx="4"/>
          </p:nvPr>
        </p:nvSpPr>
        <p:spPr>
          <a:xfrm>
            <a:off x="345525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0"/>
          <p:cNvSpPr txBox="1">
            <a:spLocks noGrp="1"/>
          </p:cNvSpPr>
          <p:nvPr>
            <p:ph type="subTitle" idx="5"/>
          </p:nvPr>
        </p:nvSpPr>
        <p:spPr>
          <a:xfrm>
            <a:off x="6197400" y="155776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4" name="Google Shape;174;p20"/>
          <p:cNvSpPr txBox="1">
            <a:spLocks noGrp="1"/>
          </p:cNvSpPr>
          <p:nvPr>
            <p:ph type="subTitle" idx="6"/>
          </p:nvPr>
        </p:nvSpPr>
        <p:spPr>
          <a:xfrm>
            <a:off x="6197400" y="328805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5" name="Google Shape;175;p20"/>
          <p:cNvSpPr txBox="1">
            <a:spLocks noGrp="1"/>
          </p:cNvSpPr>
          <p:nvPr>
            <p:ph type="subTitle" idx="7"/>
          </p:nvPr>
        </p:nvSpPr>
        <p:spPr>
          <a:xfrm>
            <a:off x="713100" y="1307112"/>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6" name="Google Shape;176;p20"/>
          <p:cNvSpPr txBox="1">
            <a:spLocks noGrp="1"/>
          </p:cNvSpPr>
          <p:nvPr>
            <p:ph type="subTitle" idx="8"/>
          </p:nvPr>
        </p:nvSpPr>
        <p:spPr>
          <a:xfrm>
            <a:off x="3457650" y="130711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7" name="Google Shape;177;p20"/>
          <p:cNvSpPr txBox="1">
            <a:spLocks noGrp="1"/>
          </p:cNvSpPr>
          <p:nvPr>
            <p:ph type="subTitle" idx="9"/>
          </p:nvPr>
        </p:nvSpPr>
        <p:spPr>
          <a:xfrm>
            <a:off x="6199800" y="1307112"/>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8" name="Google Shape;178;p20"/>
          <p:cNvSpPr txBox="1">
            <a:spLocks noGrp="1"/>
          </p:cNvSpPr>
          <p:nvPr>
            <p:ph type="subTitle" idx="13"/>
          </p:nvPr>
        </p:nvSpPr>
        <p:spPr>
          <a:xfrm>
            <a:off x="713100" y="3034188"/>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9" name="Google Shape;179;p20"/>
          <p:cNvSpPr txBox="1">
            <a:spLocks noGrp="1"/>
          </p:cNvSpPr>
          <p:nvPr>
            <p:ph type="subTitle" idx="14"/>
          </p:nvPr>
        </p:nvSpPr>
        <p:spPr>
          <a:xfrm>
            <a:off x="3457650" y="3034193"/>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0" name="Google Shape;180;p20"/>
          <p:cNvSpPr txBox="1">
            <a:spLocks noGrp="1"/>
          </p:cNvSpPr>
          <p:nvPr>
            <p:ph type="subTitle" idx="15"/>
          </p:nvPr>
        </p:nvSpPr>
        <p:spPr>
          <a:xfrm>
            <a:off x="6199800" y="3034193"/>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81" name="Google Shape;181;p20"/>
          <p:cNvGrpSpPr/>
          <p:nvPr/>
        </p:nvGrpSpPr>
        <p:grpSpPr>
          <a:xfrm>
            <a:off x="0" y="4661988"/>
            <a:ext cx="9144000" cy="481513"/>
            <a:chOff x="0" y="4661988"/>
            <a:chExt cx="9144000" cy="481513"/>
          </a:xfrm>
        </p:grpSpPr>
        <p:sp>
          <p:nvSpPr>
            <p:cNvPr id="182" name="Google Shape;182;p20"/>
            <p:cNvSpPr/>
            <p:nvPr/>
          </p:nvSpPr>
          <p:spPr>
            <a:xfrm>
              <a:off x="0" y="49830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3" name="Google Shape;183;p20"/>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 name="Google Shape;184;p20"/>
            <p:cNvSpPr/>
            <p:nvPr/>
          </p:nvSpPr>
          <p:spPr>
            <a:xfrm>
              <a:off x="0" y="4661988"/>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85" name="Google Shape;185;p20"/>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86"/>
        <p:cNvGrpSpPr/>
        <p:nvPr/>
      </p:nvGrpSpPr>
      <p:grpSpPr>
        <a:xfrm>
          <a:off x="0" y="0"/>
          <a:ext cx="0" cy="0"/>
          <a:chOff x="0" y="0"/>
          <a:chExt cx="0" cy="0"/>
        </a:xfrm>
      </p:grpSpPr>
      <p:sp>
        <p:nvSpPr>
          <p:cNvPr id="187" name="Google Shape;187;p21"/>
          <p:cNvSpPr txBox="1">
            <a:spLocks noGrp="1"/>
          </p:cNvSpPr>
          <p:nvPr>
            <p:ph type="title" hasCustomPrompt="1"/>
          </p:nvPr>
        </p:nvSpPr>
        <p:spPr>
          <a:xfrm>
            <a:off x="3287850" y="2064188"/>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8" name="Google Shape;188;p21"/>
          <p:cNvSpPr txBox="1">
            <a:spLocks noGrp="1"/>
          </p:cNvSpPr>
          <p:nvPr>
            <p:ph type="subTitle" idx="1"/>
          </p:nvPr>
        </p:nvSpPr>
        <p:spPr>
          <a:xfrm>
            <a:off x="3287850" y="2746902"/>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89" name="Google Shape;189;p21"/>
          <p:cNvSpPr txBox="1">
            <a:spLocks noGrp="1"/>
          </p:cNvSpPr>
          <p:nvPr>
            <p:ph type="title" idx="2" hasCustomPrompt="1"/>
          </p:nvPr>
        </p:nvSpPr>
        <p:spPr>
          <a:xfrm>
            <a:off x="3287850" y="915175"/>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0" name="Google Shape;190;p21"/>
          <p:cNvSpPr txBox="1">
            <a:spLocks noGrp="1"/>
          </p:cNvSpPr>
          <p:nvPr>
            <p:ph type="subTitle" idx="3"/>
          </p:nvPr>
        </p:nvSpPr>
        <p:spPr>
          <a:xfrm>
            <a:off x="3287850" y="1597879"/>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91" name="Google Shape;191;p21"/>
          <p:cNvSpPr txBox="1">
            <a:spLocks noGrp="1"/>
          </p:cNvSpPr>
          <p:nvPr>
            <p:ph type="title" idx="4" hasCustomPrompt="1"/>
          </p:nvPr>
        </p:nvSpPr>
        <p:spPr>
          <a:xfrm>
            <a:off x="3287850" y="3213200"/>
            <a:ext cx="25683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2" name="Google Shape;192;p21"/>
          <p:cNvSpPr txBox="1">
            <a:spLocks noGrp="1"/>
          </p:cNvSpPr>
          <p:nvPr>
            <p:ph type="subTitle" idx="5"/>
          </p:nvPr>
        </p:nvSpPr>
        <p:spPr>
          <a:xfrm>
            <a:off x="3287850" y="3895925"/>
            <a:ext cx="2568300" cy="33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93" name="Google Shape;193;p21"/>
          <p:cNvGrpSpPr/>
          <p:nvPr/>
        </p:nvGrpSpPr>
        <p:grpSpPr>
          <a:xfrm>
            <a:off x="3847050" y="378431"/>
            <a:ext cx="1449900" cy="4386056"/>
            <a:chOff x="3847050" y="378431"/>
            <a:chExt cx="1449900" cy="4386056"/>
          </a:xfrm>
        </p:grpSpPr>
        <p:sp>
          <p:nvSpPr>
            <p:cNvPr id="194" name="Google Shape;194;p21"/>
            <p:cNvSpPr/>
            <p:nvPr/>
          </p:nvSpPr>
          <p:spPr>
            <a:xfrm>
              <a:off x="3847050" y="378431"/>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 name="Google Shape;195;p21"/>
            <p:cNvSpPr/>
            <p:nvPr/>
          </p:nvSpPr>
          <p:spPr>
            <a:xfrm>
              <a:off x="3847050" y="46039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858075" y="1948525"/>
            <a:ext cx="3918900" cy="1944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963434" y="924863"/>
            <a:ext cx="954000" cy="954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1322338" y="539500"/>
            <a:ext cx="2760600" cy="4064400"/>
          </a:xfrm>
          <a:prstGeom prst="rect">
            <a:avLst/>
          </a:prstGeom>
          <a:noFill/>
          <a:ln>
            <a:noFill/>
          </a:ln>
        </p:spPr>
      </p:sp>
      <p:grpSp>
        <p:nvGrpSpPr>
          <p:cNvPr id="15" name="Google Shape;15;p3"/>
          <p:cNvGrpSpPr/>
          <p:nvPr/>
        </p:nvGrpSpPr>
        <p:grpSpPr>
          <a:xfrm>
            <a:off x="335" y="2150"/>
            <a:ext cx="713300" cy="5139225"/>
            <a:chOff x="7468800" y="0"/>
            <a:chExt cx="1675200" cy="5139225"/>
          </a:xfrm>
        </p:grpSpPr>
        <p:sp>
          <p:nvSpPr>
            <p:cNvPr id="16" name="Google Shape;16;p3"/>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3"/>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3"/>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3"/>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3"/>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 name="Google Shape;21;p3"/>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 name="Google Shape;22;p3"/>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8" name="Google Shape;198;p22"/>
          <p:cNvGrpSpPr/>
          <p:nvPr/>
        </p:nvGrpSpPr>
        <p:grpSpPr>
          <a:xfrm>
            <a:off x="0" y="275063"/>
            <a:ext cx="9144000" cy="4868438"/>
            <a:chOff x="0" y="275063"/>
            <a:chExt cx="9144000" cy="4868438"/>
          </a:xfrm>
        </p:grpSpPr>
        <p:sp>
          <p:nvSpPr>
            <p:cNvPr id="199" name="Google Shape;199;p22"/>
            <p:cNvSpPr/>
            <p:nvPr/>
          </p:nvSpPr>
          <p:spPr>
            <a:xfrm>
              <a:off x="713225" y="2750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0" name="Google Shape;200;p22"/>
            <p:cNvGrpSpPr/>
            <p:nvPr/>
          </p:nvGrpSpPr>
          <p:grpSpPr>
            <a:xfrm>
              <a:off x="0" y="4822500"/>
              <a:ext cx="9144000" cy="321000"/>
              <a:chOff x="0" y="4822500"/>
              <a:chExt cx="9144000" cy="321000"/>
            </a:xfrm>
          </p:grpSpPr>
          <p:sp>
            <p:nvSpPr>
              <p:cNvPr id="201" name="Google Shape;201;p22"/>
              <p:cNvSpPr/>
              <p:nvPr/>
            </p:nvSpPr>
            <p:spPr>
              <a:xfrm>
                <a:off x="0" y="49830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2" name="Google Shape;202;p22"/>
              <p:cNvSpPr/>
              <p:nvPr/>
            </p:nvSpPr>
            <p:spPr>
              <a:xfrm>
                <a:off x="0" y="4822500"/>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03" name="Google Shape;203;p22"/>
          <p:cNvGrpSpPr/>
          <p:nvPr/>
        </p:nvGrpSpPr>
        <p:grpSpPr>
          <a:xfrm>
            <a:off x="8430775" y="0"/>
            <a:ext cx="713318" cy="857100"/>
            <a:chOff x="8430775" y="0"/>
            <a:chExt cx="713318" cy="857100"/>
          </a:xfrm>
        </p:grpSpPr>
        <p:sp>
          <p:nvSpPr>
            <p:cNvPr id="204" name="Google Shape;204;p22"/>
            <p:cNvSpPr/>
            <p:nvPr/>
          </p:nvSpPr>
          <p:spPr>
            <a:xfrm rot="10800000" flipH="1">
              <a:off x="8787393" y="0"/>
              <a:ext cx="356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5" name="Google Shape;205;p22"/>
            <p:cNvSpPr/>
            <p:nvPr/>
          </p:nvSpPr>
          <p:spPr>
            <a:xfrm rot="10800000" flipH="1">
              <a:off x="8430775" y="0"/>
              <a:ext cx="356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8" name="Google Shape;208;p23"/>
          <p:cNvGrpSpPr/>
          <p:nvPr/>
        </p:nvGrpSpPr>
        <p:grpSpPr>
          <a:xfrm>
            <a:off x="-100" y="3429300"/>
            <a:ext cx="1433325" cy="1714200"/>
            <a:chOff x="-100" y="3429300"/>
            <a:chExt cx="1433325" cy="1714200"/>
          </a:xfrm>
        </p:grpSpPr>
        <p:sp>
          <p:nvSpPr>
            <p:cNvPr id="209" name="Google Shape;209;p23"/>
            <p:cNvSpPr/>
            <p:nvPr/>
          </p:nvSpPr>
          <p:spPr>
            <a:xfrm>
              <a:off x="720125"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0" name="Google Shape;210;p23"/>
            <p:cNvSpPr/>
            <p:nvPr/>
          </p:nvSpPr>
          <p:spPr>
            <a:xfrm>
              <a:off x="-100"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1" name="Google Shape;211;p23"/>
            <p:cNvSpPr/>
            <p:nvPr/>
          </p:nvSpPr>
          <p:spPr>
            <a:xfrm>
              <a:off x="-100" y="34293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12" name="Google Shape;212;p23"/>
          <p:cNvSpPr/>
          <p:nvPr/>
        </p:nvSpPr>
        <p:spPr>
          <a:xfrm>
            <a:off x="713000"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5" name="Google Shape;215;p24"/>
          <p:cNvGrpSpPr/>
          <p:nvPr/>
        </p:nvGrpSpPr>
        <p:grpSpPr>
          <a:xfrm>
            <a:off x="0" y="0"/>
            <a:ext cx="9144000" cy="5160150"/>
            <a:chOff x="0" y="0"/>
            <a:chExt cx="9144000" cy="5160150"/>
          </a:xfrm>
        </p:grpSpPr>
        <p:grpSp>
          <p:nvGrpSpPr>
            <p:cNvPr id="216" name="Google Shape;216;p24"/>
            <p:cNvGrpSpPr/>
            <p:nvPr/>
          </p:nvGrpSpPr>
          <p:grpSpPr>
            <a:xfrm>
              <a:off x="0" y="3445950"/>
              <a:ext cx="568500" cy="1714200"/>
              <a:chOff x="0" y="3445950"/>
              <a:chExt cx="568500" cy="1714200"/>
            </a:xfrm>
          </p:grpSpPr>
          <p:sp>
            <p:nvSpPr>
              <p:cNvPr id="217" name="Google Shape;217;p24"/>
              <p:cNvSpPr/>
              <p:nvPr/>
            </p:nvSpPr>
            <p:spPr>
              <a:xfrm rot="10800000" flipH="1">
                <a:off x="0" y="4303050"/>
                <a:ext cx="568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8" name="Google Shape;218;p24"/>
              <p:cNvSpPr/>
              <p:nvPr/>
            </p:nvSpPr>
            <p:spPr>
              <a:xfrm rot="10800000" flipH="1">
                <a:off x="0" y="3445950"/>
                <a:ext cx="568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19" name="Google Shape;219;p24"/>
            <p:cNvGrpSpPr/>
            <p:nvPr/>
          </p:nvGrpSpPr>
          <p:grpSpPr>
            <a:xfrm>
              <a:off x="8575500" y="0"/>
              <a:ext cx="568500" cy="5160150"/>
              <a:chOff x="8575500" y="0"/>
              <a:chExt cx="568500" cy="5160150"/>
            </a:xfrm>
          </p:grpSpPr>
          <p:sp>
            <p:nvSpPr>
              <p:cNvPr id="220" name="Google Shape;220;p24"/>
              <p:cNvSpPr/>
              <p:nvPr/>
            </p:nvSpPr>
            <p:spPr>
              <a:xfrm rot="10800000" flipH="1">
                <a:off x="8575500" y="4303050"/>
                <a:ext cx="5685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1" name="Google Shape;221;p24"/>
              <p:cNvSpPr/>
              <p:nvPr/>
            </p:nvSpPr>
            <p:spPr>
              <a:xfrm rot="10800000" flipH="1">
                <a:off x="8575500" y="3445950"/>
                <a:ext cx="568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2" name="Google Shape;222;p24"/>
              <p:cNvSpPr/>
              <p:nvPr/>
            </p:nvSpPr>
            <p:spPr>
              <a:xfrm rot="10800000" flipH="1">
                <a:off x="8575500" y="0"/>
                <a:ext cx="5685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223" name="Google Shape;223;p24"/>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6" name="Google Shape;226;p25"/>
          <p:cNvGrpSpPr/>
          <p:nvPr/>
        </p:nvGrpSpPr>
        <p:grpSpPr>
          <a:xfrm>
            <a:off x="0" y="0"/>
            <a:ext cx="9145075" cy="5143500"/>
            <a:chOff x="0" y="0"/>
            <a:chExt cx="9145075" cy="5143500"/>
          </a:xfrm>
        </p:grpSpPr>
        <p:sp>
          <p:nvSpPr>
            <p:cNvPr id="227" name="Google Shape;227;p25"/>
            <p:cNvSpPr/>
            <p:nvPr/>
          </p:nvSpPr>
          <p:spPr>
            <a:xfrm rot="10800000" flipH="1">
              <a:off x="0" y="4286400"/>
              <a:ext cx="7143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8" name="Google Shape;228;p25"/>
            <p:cNvSpPr/>
            <p:nvPr/>
          </p:nvSpPr>
          <p:spPr>
            <a:xfrm rot="10800000" flipH="1">
              <a:off x="0" y="3429300"/>
              <a:ext cx="7143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9" name="Google Shape;229;p25"/>
            <p:cNvSpPr/>
            <p:nvPr/>
          </p:nvSpPr>
          <p:spPr>
            <a:xfrm rot="10800000" flipH="1">
              <a:off x="0" y="2572200"/>
              <a:ext cx="714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 name="Google Shape;230;p25"/>
            <p:cNvSpPr/>
            <p:nvPr/>
          </p:nvSpPr>
          <p:spPr>
            <a:xfrm rot="10800000" flipH="1">
              <a:off x="8430775" y="0"/>
              <a:ext cx="714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1" name="Google Shape;231;p25"/>
            <p:cNvSpPr/>
            <p:nvPr/>
          </p:nvSpPr>
          <p:spPr>
            <a:xfrm rot="10800000" flipH="1">
              <a:off x="8430775" y="4286400"/>
              <a:ext cx="7143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32" name="Google Shape;232;p2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5" name="Google Shape;235;p26"/>
          <p:cNvGrpSpPr/>
          <p:nvPr/>
        </p:nvGrpSpPr>
        <p:grpSpPr>
          <a:xfrm>
            <a:off x="0" y="0"/>
            <a:ext cx="9143875" cy="5143500"/>
            <a:chOff x="0" y="0"/>
            <a:chExt cx="9143875" cy="5143500"/>
          </a:xfrm>
        </p:grpSpPr>
        <p:sp>
          <p:nvSpPr>
            <p:cNvPr id="236" name="Google Shape;236;p26"/>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7" name="Google Shape;237;p26"/>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8" name="Google Shape;238;p26"/>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9" name="Google Shape;239;p26"/>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0" name="Google Shape;240;p26"/>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41" name="Google Shape;241;p26"/>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4" name="Google Shape;244;p27"/>
          <p:cNvGrpSpPr/>
          <p:nvPr/>
        </p:nvGrpSpPr>
        <p:grpSpPr>
          <a:xfrm>
            <a:off x="0" y="3275875"/>
            <a:ext cx="9144000" cy="1863925"/>
            <a:chOff x="0" y="3275875"/>
            <a:chExt cx="9144000" cy="1863925"/>
          </a:xfrm>
        </p:grpSpPr>
        <p:sp>
          <p:nvSpPr>
            <p:cNvPr id="245" name="Google Shape;245;p27"/>
            <p:cNvSpPr/>
            <p:nvPr/>
          </p:nvSpPr>
          <p:spPr>
            <a:xfrm rot="10800000" flipH="1">
              <a:off x="0" y="4282700"/>
              <a:ext cx="708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46" name="Google Shape;246;p27"/>
            <p:cNvGrpSpPr/>
            <p:nvPr/>
          </p:nvGrpSpPr>
          <p:grpSpPr>
            <a:xfrm>
              <a:off x="8435700" y="3275875"/>
              <a:ext cx="708300" cy="1863925"/>
              <a:chOff x="8435700" y="3275875"/>
              <a:chExt cx="708300" cy="1863925"/>
            </a:xfrm>
          </p:grpSpPr>
          <p:sp>
            <p:nvSpPr>
              <p:cNvPr id="247" name="Google Shape;247;p27"/>
              <p:cNvSpPr/>
              <p:nvPr/>
            </p:nvSpPr>
            <p:spPr>
              <a:xfrm>
                <a:off x="8435700" y="3275875"/>
                <a:ext cx="7083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8" name="Google Shape;248;p27"/>
              <p:cNvSpPr/>
              <p:nvPr/>
            </p:nvSpPr>
            <p:spPr>
              <a:xfrm rot="10800000" flipH="1">
                <a:off x="8435700" y="4282700"/>
                <a:ext cx="7083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9" name="Google Shape;249;p27"/>
              <p:cNvSpPr/>
              <p:nvPr/>
            </p:nvSpPr>
            <p:spPr>
              <a:xfrm rot="10800000" flipH="1">
                <a:off x="8435700" y="3436375"/>
                <a:ext cx="7083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0" name="Google Shape;250;p27"/>
            <p:cNvSpPr/>
            <p:nvPr/>
          </p:nvSpPr>
          <p:spPr>
            <a:xfrm>
              <a:off x="0" y="4132975"/>
              <a:ext cx="7083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51" name="Google Shape;251;p27"/>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4253750" y="769400"/>
            <a:ext cx="39558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3" name="Google Shape;263;p29"/>
          <p:cNvSpPr txBox="1">
            <a:spLocks noGrp="1"/>
          </p:cNvSpPr>
          <p:nvPr>
            <p:ph type="subTitle" idx="1"/>
          </p:nvPr>
        </p:nvSpPr>
        <p:spPr>
          <a:xfrm>
            <a:off x="4253750" y="1859617"/>
            <a:ext cx="3684000" cy="12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4" name="Google Shape;264;p29"/>
          <p:cNvSpPr txBox="1"/>
          <p:nvPr/>
        </p:nvSpPr>
        <p:spPr>
          <a:xfrm>
            <a:off x="4253760" y="3320333"/>
            <a:ext cx="3684000" cy="76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Raleway Medium"/>
                <a:ea typeface="Raleway Medium"/>
                <a:cs typeface="Raleway Medium"/>
                <a:sym typeface="Raleway Medium"/>
              </a:rPr>
              <a:t>CREDITS: This presentation template was created by </a:t>
            </a:r>
            <a:r>
              <a:rPr lang="en" sz="1200" b="1" u="sng">
                <a:solidFill>
                  <a:schemeClr val="hlink"/>
                </a:solidFill>
                <a:latin typeface="Raleway"/>
                <a:ea typeface="Raleway"/>
                <a:cs typeface="Raleway"/>
                <a:sym typeface="Raleway"/>
                <a:hlinkClick r:id="rId2"/>
              </a:rPr>
              <a:t>Slidesgo</a:t>
            </a:r>
            <a:r>
              <a:rPr lang="en" sz="1200">
                <a:solidFill>
                  <a:schemeClr val="dk1"/>
                </a:solidFill>
                <a:latin typeface="Raleway Medium"/>
                <a:ea typeface="Raleway Medium"/>
                <a:cs typeface="Raleway Medium"/>
                <a:sym typeface="Raleway Medium"/>
              </a:rPr>
              <a:t>, and includes icons, infographics &amp; images by </a:t>
            </a:r>
            <a:r>
              <a:rPr lang="en" sz="1200" b="1" u="sng">
                <a:solidFill>
                  <a:schemeClr val="dk1"/>
                </a:solidFill>
                <a:latin typeface="Raleway"/>
                <a:ea typeface="Raleway"/>
                <a:cs typeface="Raleway"/>
                <a:sym typeface="Raleway"/>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u="sng">
                <a:solidFill>
                  <a:schemeClr val="dk1"/>
                </a:solidFill>
                <a:latin typeface="Raleway Medium"/>
                <a:ea typeface="Raleway Medium"/>
                <a:cs typeface="Raleway Medium"/>
                <a:sym typeface="Raleway Medium"/>
              </a:rPr>
              <a:t> </a:t>
            </a:r>
            <a:endParaRPr sz="1200" u="sng">
              <a:solidFill>
                <a:schemeClr val="dk1"/>
              </a:solidFill>
              <a:latin typeface="Raleway Medium"/>
              <a:ea typeface="Raleway Medium"/>
              <a:cs typeface="Raleway Medium"/>
              <a:sym typeface="Raleway Medium"/>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5"/>
        <p:cNvGrpSpPr/>
        <p:nvPr/>
      </p:nvGrpSpPr>
      <p:grpSpPr>
        <a:xfrm>
          <a:off x="0" y="0"/>
          <a:ext cx="0" cy="0"/>
          <a:chOff x="0" y="0"/>
          <a:chExt cx="0" cy="0"/>
        </a:xfrm>
      </p:grpSpPr>
      <p:grpSp>
        <p:nvGrpSpPr>
          <p:cNvPr id="266" name="Google Shape;266;p30"/>
          <p:cNvGrpSpPr/>
          <p:nvPr/>
        </p:nvGrpSpPr>
        <p:grpSpPr>
          <a:xfrm>
            <a:off x="335" y="2150"/>
            <a:ext cx="713300" cy="5139225"/>
            <a:chOff x="7468800" y="0"/>
            <a:chExt cx="1675200" cy="5139225"/>
          </a:xfrm>
        </p:grpSpPr>
        <p:sp>
          <p:nvSpPr>
            <p:cNvPr id="267" name="Google Shape;267;p30"/>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8" name="Google Shape;268;p30"/>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9" name="Google Shape;269;p30"/>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0" name="Google Shape;270;p30"/>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1" name="Google Shape;271;p30"/>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2" name="Google Shape;272;p30"/>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3" name="Google Shape;273;p30"/>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4"/>
        <p:cNvGrpSpPr/>
        <p:nvPr/>
      </p:nvGrpSpPr>
      <p:grpSpPr>
        <a:xfrm>
          <a:off x="0" y="0"/>
          <a:ext cx="0" cy="0"/>
          <a:chOff x="0" y="0"/>
          <a:chExt cx="0" cy="0"/>
        </a:xfrm>
      </p:grpSpPr>
      <p:grpSp>
        <p:nvGrpSpPr>
          <p:cNvPr id="275" name="Google Shape;275;p31"/>
          <p:cNvGrpSpPr/>
          <p:nvPr/>
        </p:nvGrpSpPr>
        <p:grpSpPr>
          <a:xfrm>
            <a:off x="0" y="0"/>
            <a:ext cx="9143875" cy="5143500"/>
            <a:chOff x="0" y="0"/>
            <a:chExt cx="9143875" cy="5143500"/>
          </a:xfrm>
        </p:grpSpPr>
        <p:sp>
          <p:nvSpPr>
            <p:cNvPr id="276" name="Google Shape;276;p31"/>
            <p:cNvSpPr/>
            <p:nvPr/>
          </p:nvSpPr>
          <p:spPr>
            <a:xfrm rot="10800000" flipH="1">
              <a:off x="0"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7" name="Google Shape;277;p31"/>
            <p:cNvSpPr/>
            <p:nvPr/>
          </p:nvSpPr>
          <p:spPr>
            <a:xfrm rot="10800000" flipH="1">
              <a:off x="0"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 name="Google Shape;278;p31"/>
            <p:cNvSpPr/>
            <p:nvPr/>
          </p:nvSpPr>
          <p:spPr>
            <a:xfrm rot="10800000" flipH="1">
              <a:off x="8430775" y="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9" name="Google Shape;279;p31"/>
            <p:cNvSpPr/>
            <p:nvPr/>
          </p:nvSpPr>
          <p:spPr>
            <a:xfrm rot="10800000" flipH="1">
              <a:off x="8430775" y="8571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0" name="Google Shape;280;p31"/>
            <p:cNvSpPr/>
            <p:nvPr/>
          </p:nvSpPr>
          <p:spPr>
            <a:xfrm>
              <a:off x="8430775" y="1714200"/>
              <a:ext cx="7131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81" name="Google Shape;281;p31"/>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1350150"/>
            <a:ext cx="2776200" cy="1119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25" y="2469150"/>
            <a:ext cx="2776200" cy="1324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aleway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5"/>
          <p:cNvSpPr txBox="1">
            <a:spLocks noGrp="1"/>
          </p:cNvSpPr>
          <p:nvPr>
            <p:ph type="subTitle" idx="1"/>
          </p:nvPr>
        </p:nvSpPr>
        <p:spPr>
          <a:xfrm>
            <a:off x="1628225" y="3279925"/>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1628225" y="1845299"/>
            <a:ext cx="6267600" cy="7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1628225" y="1588175"/>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 name="Google Shape;31;p5"/>
          <p:cNvSpPr txBox="1">
            <a:spLocks noGrp="1"/>
          </p:cNvSpPr>
          <p:nvPr>
            <p:ph type="subTitle" idx="4"/>
          </p:nvPr>
        </p:nvSpPr>
        <p:spPr>
          <a:xfrm>
            <a:off x="1628225" y="3022850"/>
            <a:ext cx="6267600" cy="35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 name="Google Shape;32;p5"/>
          <p:cNvGrpSpPr/>
          <p:nvPr/>
        </p:nvGrpSpPr>
        <p:grpSpPr>
          <a:xfrm>
            <a:off x="0" y="4661988"/>
            <a:ext cx="9144000" cy="481513"/>
            <a:chOff x="0" y="4661988"/>
            <a:chExt cx="9144000" cy="481513"/>
          </a:xfrm>
        </p:grpSpPr>
        <p:sp>
          <p:nvSpPr>
            <p:cNvPr id="33" name="Google Shape;33;p5"/>
            <p:cNvSpPr/>
            <p:nvPr/>
          </p:nvSpPr>
          <p:spPr>
            <a:xfrm>
              <a:off x="0" y="4983000"/>
              <a:ext cx="9144000" cy="16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 name="Google Shape;34;p5"/>
            <p:cNvSpPr/>
            <p:nvPr/>
          </p:nvSpPr>
          <p:spPr>
            <a:xfrm>
              <a:off x="0" y="4822500"/>
              <a:ext cx="91440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5"/>
            <p:cNvSpPr/>
            <p:nvPr/>
          </p:nvSpPr>
          <p:spPr>
            <a:xfrm>
              <a:off x="0" y="4661988"/>
              <a:ext cx="91440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6" name="Google Shape;36;p5"/>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 name="Google Shape;39;p6"/>
          <p:cNvGrpSpPr/>
          <p:nvPr/>
        </p:nvGrpSpPr>
        <p:grpSpPr>
          <a:xfrm>
            <a:off x="0" y="3429300"/>
            <a:ext cx="9141475" cy="1714200"/>
            <a:chOff x="0" y="3429300"/>
            <a:chExt cx="9141475" cy="1714200"/>
          </a:xfrm>
        </p:grpSpPr>
        <p:sp>
          <p:nvSpPr>
            <p:cNvPr id="40" name="Google Shape;40;p6"/>
            <p:cNvSpPr/>
            <p:nvPr/>
          </p:nvSpPr>
          <p:spPr>
            <a:xfrm rot="10800000" flipH="1">
              <a:off x="0" y="4286400"/>
              <a:ext cx="710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1" name="Google Shape;41;p6"/>
            <p:cNvSpPr/>
            <p:nvPr/>
          </p:nvSpPr>
          <p:spPr>
            <a:xfrm rot="10800000" flipH="1">
              <a:off x="0" y="3429300"/>
              <a:ext cx="710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2" name="Google Shape;42;p6"/>
            <p:cNvSpPr/>
            <p:nvPr/>
          </p:nvSpPr>
          <p:spPr>
            <a:xfrm rot="10800000" flipH="1">
              <a:off x="8430775" y="4286400"/>
              <a:ext cx="710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 name="Google Shape;43;p6"/>
            <p:cNvSpPr/>
            <p:nvPr/>
          </p:nvSpPr>
          <p:spPr>
            <a:xfrm>
              <a:off x="8430775" y="4125900"/>
              <a:ext cx="710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4" name="Google Shape;44;p6"/>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713225" y="845825"/>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1"/>
          </p:nvPr>
        </p:nvSpPr>
        <p:spPr>
          <a:xfrm>
            <a:off x="713225" y="214107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8" name="Google Shape;48;p7"/>
          <p:cNvSpPr>
            <a:spLocks noGrp="1"/>
          </p:cNvSpPr>
          <p:nvPr>
            <p:ph type="pic" idx="2"/>
          </p:nvPr>
        </p:nvSpPr>
        <p:spPr>
          <a:xfrm>
            <a:off x="5479825" y="539500"/>
            <a:ext cx="2950800" cy="4064400"/>
          </a:xfrm>
          <a:prstGeom prst="rect">
            <a:avLst/>
          </a:prstGeom>
          <a:noFill/>
          <a:ln>
            <a:noFill/>
          </a:ln>
        </p:spPr>
      </p:sp>
      <p:grpSp>
        <p:nvGrpSpPr>
          <p:cNvPr id="49" name="Google Shape;49;p7"/>
          <p:cNvGrpSpPr/>
          <p:nvPr/>
        </p:nvGrpSpPr>
        <p:grpSpPr>
          <a:xfrm>
            <a:off x="7717675" y="3429300"/>
            <a:ext cx="1426200" cy="1714200"/>
            <a:chOff x="7717675" y="3429300"/>
            <a:chExt cx="1426200" cy="1714200"/>
          </a:xfrm>
        </p:grpSpPr>
        <p:sp>
          <p:nvSpPr>
            <p:cNvPr id="50" name="Google Shape;50;p7"/>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7"/>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7"/>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3" name="Google Shape;53;p7"/>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6" name="Google Shape;56;p8"/>
          <p:cNvGrpSpPr/>
          <p:nvPr/>
        </p:nvGrpSpPr>
        <p:grpSpPr>
          <a:xfrm>
            <a:off x="8424000" y="-4125"/>
            <a:ext cx="720300" cy="5143600"/>
            <a:chOff x="8424000" y="-4125"/>
            <a:chExt cx="720300" cy="5143600"/>
          </a:xfrm>
        </p:grpSpPr>
        <p:grpSp>
          <p:nvGrpSpPr>
            <p:cNvPr id="57" name="Google Shape;57;p8"/>
            <p:cNvGrpSpPr/>
            <p:nvPr/>
          </p:nvGrpSpPr>
          <p:grpSpPr>
            <a:xfrm>
              <a:off x="8584500" y="-4125"/>
              <a:ext cx="559800" cy="5143600"/>
              <a:chOff x="8584500" y="-4125"/>
              <a:chExt cx="559800" cy="5143600"/>
            </a:xfrm>
          </p:grpSpPr>
          <p:sp>
            <p:nvSpPr>
              <p:cNvPr id="58" name="Google Shape;58;p8"/>
              <p:cNvSpPr/>
              <p:nvPr/>
            </p:nvSpPr>
            <p:spPr>
              <a:xfrm>
                <a:off x="8584500" y="-4125"/>
                <a:ext cx="559800" cy="1714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8"/>
              <p:cNvSpPr/>
              <p:nvPr/>
            </p:nvSpPr>
            <p:spPr>
              <a:xfrm>
                <a:off x="8584500" y="1710575"/>
                <a:ext cx="559800" cy="1714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8"/>
              <p:cNvSpPr/>
              <p:nvPr/>
            </p:nvSpPr>
            <p:spPr>
              <a:xfrm>
                <a:off x="8584500" y="3424975"/>
                <a:ext cx="559800" cy="17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1" name="Google Shape;61;p8"/>
            <p:cNvSpPr/>
            <p:nvPr/>
          </p:nvSpPr>
          <p:spPr>
            <a:xfrm rot="5400000">
              <a:off x="5934900" y="2489132"/>
              <a:ext cx="5138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62" name="Google Shape;62;p8"/>
          <p:cNvSpPr/>
          <p:nvPr/>
        </p:nvSpPr>
        <p:spPr>
          <a:xfrm>
            <a:off x="713225" y="27466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5" name="Google Shape;6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6" name="Google Shape;66;p9"/>
          <p:cNvGrpSpPr/>
          <p:nvPr/>
        </p:nvGrpSpPr>
        <p:grpSpPr>
          <a:xfrm>
            <a:off x="7717675" y="3429300"/>
            <a:ext cx="1426200" cy="1714200"/>
            <a:chOff x="7717675" y="3429300"/>
            <a:chExt cx="1426200" cy="1714200"/>
          </a:xfrm>
        </p:grpSpPr>
        <p:sp>
          <p:nvSpPr>
            <p:cNvPr id="67" name="Google Shape;67;p9"/>
            <p:cNvSpPr/>
            <p:nvPr/>
          </p:nvSpPr>
          <p:spPr>
            <a:xfrm>
              <a:off x="84307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9"/>
            <p:cNvSpPr/>
            <p:nvPr/>
          </p:nvSpPr>
          <p:spPr>
            <a:xfrm>
              <a:off x="8430775" y="34293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9"/>
            <p:cNvSpPr/>
            <p:nvPr/>
          </p:nvSpPr>
          <p:spPr>
            <a:xfrm>
              <a:off x="7717675" y="428640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70" name="Google Shape;70;p9"/>
          <p:cNvSpPr/>
          <p:nvPr/>
        </p:nvSpPr>
        <p:spPr>
          <a:xfrm>
            <a:off x="713225" y="539488"/>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a:spLocks noGrp="1"/>
          </p:cNvSpPr>
          <p:nvPr>
            <p:ph type="pic" idx="2"/>
          </p:nvPr>
        </p:nvSpPr>
        <p:spPr>
          <a:xfrm>
            <a:off x="0" y="0"/>
            <a:ext cx="9144000" cy="5143500"/>
          </a:xfrm>
          <a:prstGeom prst="rect">
            <a:avLst/>
          </a:prstGeom>
          <a:noFill/>
          <a:ln>
            <a:noFill/>
          </a:ln>
        </p:spPr>
      </p:sp>
      <p:sp>
        <p:nvSpPr>
          <p:cNvPr id="73" name="Google Shape;7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1pPr>
            <a:lvl2pPr lvl="1"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2pPr>
            <a:lvl3pPr lvl="2"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3pPr>
            <a:lvl4pPr lvl="3"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4pPr>
            <a:lvl5pPr lvl="4"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5pPr>
            <a:lvl6pPr lvl="5"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6pPr>
            <a:lvl7pPr lvl="6"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7pPr>
            <a:lvl8pPr lvl="7"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8pPr>
            <a:lvl9pPr lvl="8" rtl="0">
              <a:spcBef>
                <a:spcPts val="0"/>
              </a:spcBef>
              <a:spcAft>
                <a:spcPts val="0"/>
              </a:spcAft>
              <a:buClr>
                <a:schemeClr val="dk1"/>
              </a:buClr>
              <a:buSzPts val="3000"/>
              <a:buFont typeface="Raleway ExtraBold"/>
              <a:buNone/>
              <a:defRPr sz="30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dk1"/>
              </a:buClr>
              <a:buSzPts val="1200"/>
              <a:buFont typeface="Raleway Medium"/>
              <a:buChar char="■"/>
              <a:defRPr sz="1200">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5" r:id="rId26"/>
    <p:sldLayoutId id="2147483676" r:id="rId27"/>
    <p:sldLayoutId id="2147483677"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2"/>
        <p:cNvGrpSpPr/>
        <p:nvPr/>
      </p:nvGrpSpPr>
      <p:grpSpPr>
        <a:xfrm>
          <a:off x="0" y="0"/>
          <a:ext cx="0" cy="0"/>
          <a:chOff x="0" y="0"/>
          <a:chExt cx="0" cy="0"/>
        </a:xfrm>
      </p:grpSpPr>
      <p:sp>
        <p:nvSpPr>
          <p:cNvPr id="283" name="Google Shape;283;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84" name="Google Shape;284;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our.uts.edu.au/" TargetMode="External"/><Relationship Id="rId7" Type="http://schemas.openxmlformats.org/officeDocument/2006/relationships/hyperlink" Target="https://ai.google.dev/gemini-api/docs"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hyperlink" Target="https://github.com/thonguyen-1402/NHAPMON/tree/main" TargetMode="External"/><Relationship Id="rId5" Type="http://schemas.openxmlformats.org/officeDocument/2006/relationships/hyperlink" Target="https://www.klapty.com/p/thanh-hoan/t/vietnam-military-history-museum-virtual-tour-93465" TargetMode="External"/><Relationship Id="rId4" Type="http://schemas.openxmlformats.org/officeDocument/2006/relationships/hyperlink" Target="https://college.harvard.edu/admissions/explore-harvard/virtual-tou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5" Type="http://schemas.openxmlformats.org/officeDocument/2006/relationships/image" Target="../media/image9.png"/><Relationship Id="rId4" Type="http://schemas.openxmlformats.org/officeDocument/2006/relationships/hyperlink" Target="https://docs.google.com/spreadsheets/d/1RQbUcYYLzIpyDi-f1cWdFkG0rhp2fhItrFcDkf4kDco/copy#gid=1848306791"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s://docs.google.com/spreadsheets/d/1RQbUcYYLzIpyDi-f1cWdFkG0rhp2fhItrFcDkf4kDco/copy#gid=67400412"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monochrome-business-card_8432159.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photo/people-working-elegant-cozy-office-space_29794525.htm/?utm_source=slidesgo_template&amp;utm_medium=referral-link&amp;utm_campaign=sg_resources&amp;utm_content=freepik" TargetMode="External"/><Relationship Id="rId3" Type="http://schemas.openxmlformats.org/officeDocument/2006/relationships/hyperlink" Target="https://www.freepik.com/free-vector/monochrome-business-card-template_8432161.htm/?utm_source=slidesgo_template&amp;utm_medium=referral-link&amp;utm_campaign=sg_resources&amp;utm_content=freepik" TargetMode="External"/><Relationship Id="rId7" Type="http://schemas.openxmlformats.org/officeDocument/2006/relationships/hyperlink" Target="https://www.freepik.com/free-photo/people-working-business-project-together_11043319.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5" Type="http://schemas.openxmlformats.org/officeDocument/2006/relationships/hyperlink" Target="https://www.freepik.com/free-photo/people-analyzing-checking-finance-graphs-office_41790633.htm/?utm_source=slidesgo_template&amp;utm_medium=referral-link&amp;utm_campaign=sg_resources&amp;utm_content=freepik" TargetMode="External"/><Relationship Id="rId4" Type="http://schemas.openxmlformats.org/officeDocument/2006/relationships/hyperlink" Target="https://www.freepik.com/free-photo/high-angle-smiley-colleagues-working-together_31124120.htm/?utm_source=slidesgo_template&amp;utm_medium=referral-link&amp;utm_campaign=sg_resources&amp;utm_content=freepik" TargetMode="External"/><Relationship Id="rId9" Type="http://schemas.openxmlformats.org/officeDocument/2006/relationships/hyperlink" Target="https://www.flaticon.com/packs/strategy-65/?utm_source=slidesgo_template&amp;utm_medium=referral-link&amp;utm_campaign=sg_resources&amp;utm_content=flaticon"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Raleway"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92" name="Google Shape;292;p35"/>
          <p:cNvGrpSpPr/>
          <p:nvPr/>
        </p:nvGrpSpPr>
        <p:grpSpPr>
          <a:xfrm>
            <a:off x="9043690" y="2150"/>
            <a:ext cx="100512" cy="5139225"/>
            <a:chOff x="7468800" y="0"/>
            <a:chExt cx="1675200" cy="5139225"/>
          </a:xfrm>
        </p:grpSpPr>
        <p:grpSp>
          <p:nvGrpSpPr>
            <p:cNvPr id="293" name="Google Shape;293;p35"/>
            <p:cNvGrpSpPr/>
            <p:nvPr/>
          </p:nvGrpSpPr>
          <p:grpSpPr>
            <a:xfrm>
              <a:off x="7468800" y="0"/>
              <a:ext cx="1675200" cy="5139225"/>
              <a:chOff x="7468800" y="0"/>
              <a:chExt cx="1675200" cy="5139225"/>
            </a:xfrm>
          </p:grpSpPr>
          <p:sp>
            <p:nvSpPr>
              <p:cNvPr id="294" name="Google Shape;294;p35"/>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5" name="Google Shape;295;p35"/>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6" name="Google Shape;296;p35"/>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7" name="Google Shape;297;p35"/>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8" name="Google Shape;298;p35"/>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35"/>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00" name="Google Shape;300;p35"/>
            <p:cNvSpPr/>
            <p:nvPr/>
          </p:nvSpPr>
          <p:spPr>
            <a:xfrm>
              <a:off x="7468800" y="2491500"/>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grpSp>
      <p:sp>
        <p:nvSpPr>
          <p:cNvPr id="301" name="Google Shape;301;p35"/>
          <p:cNvSpPr txBox="1">
            <a:spLocks noGrp="1"/>
          </p:cNvSpPr>
          <p:nvPr>
            <p:ph type="ctrTitle"/>
          </p:nvPr>
        </p:nvSpPr>
        <p:spPr>
          <a:xfrm>
            <a:off x="761716" y="1267929"/>
            <a:ext cx="4087375" cy="1007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smtClean="0"/>
              <a:t>Virtual </a:t>
            </a:r>
            <a:r>
              <a:rPr lang="en" sz="6000" dirty="0"/>
              <a:t>T</a:t>
            </a:r>
            <a:r>
              <a:rPr lang="en" sz="6000" dirty="0" smtClean="0"/>
              <a:t>our</a:t>
            </a:r>
            <a:endParaRPr sz="6000" dirty="0"/>
          </a:p>
        </p:txBody>
      </p:sp>
      <p:sp>
        <p:nvSpPr>
          <p:cNvPr id="302" name="Google Shape;302;p35"/>
          <p:cNvSpPr txBox="1">
            <a:spLocks noGrp="1"/>
          </p:cNvSpPr>
          <p:nvPr>
            <p:ph type="subTitle" idx="1"/>
          </p:nvPr>
        </p:nvSpPr>
        <p:spPr>
          <a:xfrm>
            <a:off x="833327" y="3560586"/>
            <a:ext cx="6065400" cy="4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Group 4</a:t>
            </a:r>
            <a:endParaRPr dirty="0"/>
          </a:p>
        </p:txBody>
      </p:sp>
      <p:sp>
        <p:nvSpPr>
          <p:cNvPr id="303" name="Google Shape;303;p35"/>
          <p:cNvSpPr/>
          <p:nvPr/>
        </p:nvSpPr>
        <p:spPr>
          <a:xfrm>
            <a:off x="833327" y="773016"/>
            <a:ext cx="1449900" cy="5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10" name="Title 9"/>
          <p:cNvSpPr>
            <a:spLocks noGrp="1"/>
          </p:cNvSpPr>
          <p:nvPr>
            <p:ph type="title"/>
          </p:nvPr>
        </p:nvSpPr>
        <p:spPr>
          <a:xfrm>
            <a:off x="720000" y="373245"/>
            <a:ext cx="7704000" cy="572700"/>
          </a:xfrm>
        </p:spPr>
        <p:txBody>
          <a:bodyPr/>
          <a:lstStyle/>
          <a:p>
            <a:r>
              <a:rPr lang="en-US" dirty="0" smtClean="0"/>
              <a:t>Planning</a:t>
            </a:r>
            <a:endParaRPr lang="en-US" dirty="0"/>
          </a:p>
        </p:txBody>
      </p:sp>
      <p:pic>
        <p:nvPicPr>
          <p:cNvPr id="4" name="Picture 3" descr="C:\Users\HP\OneDrive - Hanoi University of Science and Technology\Pictures\Screenshots\Screenshot 2025-03-16 091658.png"/>
          <p:cNvPicPr/>
          <p:nvPr/>
        </p:nvPicPr>
        <p:blipFill>
          <a:blip r:embed="rId3">
            <a:extLst>
              <a:ext uri="{28A0092B-C50C-407E-A947-70E740481C1C}">
                <a14:useLocalDpi xmlns:a14="http://schemas.microsoft.com/office/drawing/2010/main" val="0"/>
              </a:ext>
            </a:extLst>
          </a:blip>
          <a:srcRect/>
          <a:stretch>
            <a:fillRect/>
          </a:stretch>
        </p:blipFill>
        <p:spPr bwMode="auto">
          <a:xfrm>
            <a:off x="1347153" y="1096963"/>
            <a:ext cx="6449695" cy="2949575"/>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7629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1423598" y="2080143"/>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Blocks Design</a:t>
            </a:r>
            <a:endParaRPr dirty="0"/>
          </a:p>
        </p:txBody>
      </p:sp>
      <p:sp>
        <p:nvSpPr>
          <p:cNvPr id="342" name="Google Shape;342;p39"/>
          <p:cNvSpPr txBox="1">
            <a:spLocks noGrp="1"/>
          </p:cNvSpPr>
          <p:nvPr>
            <p:ph type="title" idx="2"/>
          </p:nvPr>
        </p:nvSpPr>
        <p:spPr>
          <a:xfrm>
            <a:off x="1423598" y="994525"/>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344" name="Google Shape;344;p39"/>
          <p:cNvSpPr/>
          <p:nvPr/>
        </p:nvSpPr>
        <p:spPr>
          <a:xfrm>
            <a:off x="1423598" y="41696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39372248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Block Design</a:t>
            </a:r>
            <a:endParaRPr dirty="0"/>
          </a:p>
        </p:txBody>
      </p:sp>
      <p:sp>
        <p:nvSpPr>
          <p:cNvPr id="428" name="Google Shape;428;p43"/>
          <p:cNvSpPr txBox="1">
            <a:spLocks noGrp="1"/>
          </p:cNvSpPr>
          <p:nvPr>
            <p:ph type="subTitle" idx="7"/>
          </p:nvPr>
        </p:nvSpPr>
        <p:spPr>
          <a:xfrm>
            <a:off x="720000" y="1196276"/>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Hotspot Info Block</a:t>
            </a:r>
            <a:endParaRPr dirty="0"/>
          </a:p>
        </p:txBody>
      </p:sp>
      <p:pic>
        <p:nvPicPr>
          <p:cNvPr id="13" name="Picture 12"/>
          <p:cNvPicPr>
            <a:picLocks noChangeAspect="1"/>
          </p:cNvPicPr>
          <p:nvPr/>
        </p:nvPicPr>
        <p:blipFill>
          <a:blip r:embed="rId3"/>
          <a:stretch>
            <a:fillRect/>
          </a:stretch>
        </p:blipFill>
        <p:spPr>
          <a:xfrm>
            <a:off x="1008539" y="1889452"/>
            <a:ext cx="7126923" cy="2169930"/>
          </a:xfrm>
          <a:prstGeom prst="rect">
            <a:avLst/>
          </a:prstGeom>
        </p:spPr>
      </p:pic>
      <p:sp>
        <p:nvSpPr>
          <p:cNvPr id="28" name="Google Shape;428;p43"/>
          <p:cNvSpPr txBox="1">
            <a:spLocks noGrp="1"/>
          </p:cNvSpPr>
          <p:nvPr>
            <p:ph type="subTitle" idx="7"/>
          </p:nvPr>
        </p:nvSpPr>
        <p:spPr>
          <a:xfrm>
            <a:off x="1814945" y="1820129"/>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Input</a:t>
            </a:r>
            <a:endParaRPr dirty="0"/>
          </a:p>
        </p:txBody>
      </p:sp>
      <p:sp>
        <p:nvSpPr>
          <p:cNvPr id="29" name="Google Shape;428;p43"/>
          <p:cNvSpPr txBox="1">
            <a:spLocks noGrp="1"/>
          </p:cNvSpPr>
          <p:nvPr>
            <p:ph type="subTitle" idx="7"/>
          </p:nvPr>
        </p:nvSpPr>
        <p:spPr>
          <a:xfrm>
            <a:off x="6386121" y="2298111"/>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Output</a:t>
            </a:r>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Block Design</a:t>
            </a:r>
            <a:endParaRPr dirty="0"/>
          </a:p>
        </p:txBody>
      </p:sp>
      <p:sp>
        <p:nvSpPr>
          <p:cNvPr id="428" name="Google Shape;428;p43"/>
          <p:cNvSpPr txBox="1">
            <a:spLocks noGrp="1"/>
          </p:cNvSpPr>
          <p:nvPr>
            <p:ph type="subTitle" idx="7"/>
          </p:nvPr>
        </p:nvSpPr>
        <p:spPr>
          <a:xfrm>
            <a:off x="720000" y="1196276"/>
            <a:ext cx="3498682" cy="377100"/>
          </a:xfrm>
          <a:prstGeom prst="rect">
            <a:avLst/>
          </a:prstGeom>
        </p:spPr>
        <p:txBody>
          <a:bodyPr spcFirstLastPara="1" wrap="square" lIns="91425" tIns="91425" rIns="91425" bIns="91425" anchor="b" anchorCtr="0">
            <a:noAutofit/>
          </a:bodyPr>
          <a:lstStyle/>
          <a:p>
            <a:r>
              <a:rPr lang="en-US" dirty="0"/>
              <a:t>Media Playback Block</a:t>
            </a:r>
          </a:p>
        </p:txBody>
      </p:sp>
      <p:pic>
        <p:nvPicPr>
          <p:cNvPr id="2" name="Picture 1"/>
          <p:cNvPicPr>
            <a:picLocks noChangeAspect="1"/>
          </p:cNvPicPr>
          <p:nvPr/>
        </p:nvPicPr>
        <p:blipFill>
          <a:blip r:embed="rId3"/>
          <a:stretch>
            <a:fillRect/>
          </a:stretch>
        </p:blipFill>
        <p:spPr>
          <a:xfrm>
            <a:off x="864269" y="1865270"/>
            <a:ext cx="7415461" cy="2322351"/>
          </a:xfrm>
          <a:prstGeom prst="rect">
            <a:avLst/>
          </a:prstGeom>
        </p:spPr>
      </p:pic>
      <p:sp>
        <p:nvSpPr>
          <p:cNvPr id="28" name="Google Shape;428;p43"/>
          <p:cNvSpPr txBox="1">
            <a:spLocks noGrp="1"/>
          </p:cNvSpPr>
          <p:nvPr>
            <p:ph type="subTitle" idx="7"/>
          </p:nvPr>
        </p:nvSpPr>
        <p:spPr>
          <a:xfrm>
            <a:off x="1773383" y="1865116"/>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Input</a:t>
            </a:r>
            <a:endParaRPr dirty="0"/>
          </a:p>
        </p:txBody>
      </p:sp>
      <p:sp>
        <p:nvSpPr>
          <p:cNvPr id="29" name="Google Shape;428;p43"/>
          <p:cNvSpPr txBox="1">
            <a:spLocks noGrp="1"/>
          </p:cNvSpPr>
          <p:nvPr>
            <p:ph type="subTitle" idx="7"/>
          </p:nvPr>
        </p:nvSpPr>
        <p:spPr>
          <a:xfrm>
            <a:off x="6427685" y="1865116"/>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Output</a:t>
            </a:r>
            <a:endParaRPr dirty="0"/>
          </a:p>
        </p:txBody>
      </p:sp>
    </p:spTree>
    <p:extLst>
      <p:ext uri="{BB962C8B-B14F-4D97-AF65-F5344CB8AC3E}">
        <p14:creationId xmlns:p14="http://schemas.microsoft.com/office/powerpoint/2010/main" val="1944221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Block Design</a:t>
            </a:r>
            <a:endParaRPr dirty="0"/>
          </a:p>
        </p:txBody>
      </p:sp>
      <p:sp>
        <p:nvSpPr>
          <p:cNvPr id="428" name="Google Shape;428;p43"/>
          <p:cNvSpPr txBox="1">
            <a:spLocks noGrp="1"/>
          </p:cNvSpPr>
          <p:nvPr>
            <p:ph type="subTitle" idx="7"/>
          </p:nvPr>
        </p:nvSpPr>
        <p:spPr>
          <a:xfrm>
            <a:off x="720000" y="1196276"/>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Navigation Block</a:t>
            </a:r>
            <a:endParaRPr dirty="0"/>
          </a:p>
        </p:txBody>
      </p:sp>
      <p:pic>
        <p:nvPicPr>
          <p:cNvPr id="2" name="Picture 1"/>
          <p:cNvPicPr>
            <a:picLocks noChangeAspect="1"/>
          </p:cNvPicPr>
          <p:nvPr/>
        </p:nvPicPr>
        <p:blipFill>
          <a:blip r:embed="rId3"/>
          <a:stretch>
            <a:fillRect/>
          </a:stretch>
        </p:blipFill>
        <p:spPr>
          <a:xfrm>
            <a:off x="864270" y="1820129"/>
            <a:ext cx="7415461" cy="2288973"/>
          </a:xfrm>
          <a:prstGeom prst="rect">
            <a:avLst/>
          </a:prstGeom>
        </p:spPr>
      </p:pic>
      <p:sp>
        <p:nvSpPr>
          <p:cNvPr id="28" name="Google Shape;428;p43"/>
          <p:cNvSpPr txBox="1">
            <a:spLocks noGrp="1"/>
          </p:cNvSpPr>
          <p:nvPr>
            <p:ph type="subTitle" idx="7"/>
          </p:nvPr>
        </p:nvSpPr>
        <p:spPr>
          <a:xfrm>
            <a:off x="1835726" y="1820129"/>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Input</a:t>
            </a:r>
            <a:endParaRPr dirty="0"/>
          </a:p>
        </p:txBody>
      </p:sp>
      <p:sp>
        <p:nvSpPr>
          <p:cNvPr id="29" name="Google Shape;428;p43"/>
          <p:cNvSpPr txBox="1">
            <a:spLocks noGrp="1"/>
          </p:cNvSpPr>
          <p:nvPr>
            <p:ph type="subTitle" idx="7"/>
          </p:nvPr>
        </p:nvSpPr>
        <p:spPr>
          <a:xfrm>
            <a:off x="6530390" y="2339675"/>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Output</a:t>
            </a:r>
            <a:endParaRPr dirty="0"/>
          </a:p>
        </p:txBody>
      </p:sp>
    </p:spTree>
    <p:extLst>
      <p:ext uri="{BB962C8B-B14F-4D97-AF65-F5344CB8AC3E}">
        <p14:creationId xmlns:p14="http://schemas.microsoft.com/office/powerpoint/2010/main" val="2721720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3"/>
          <p:cNvSpPr txBox="1">
            <a:spLocks noGrp="1"/>
          </p:cNvSpPr>
          <p:nvPr>
            <p:ph type="title"/>
          </p:nvPr>
        </p:nvSpPr>
        <p:spPr>
          <a:xfrm>
            <a:off x="720000" y="40788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Block Design</a:t>
            </a:r>
            <a:endParaRPr dirty="0"/>
          </a:p>
        </p:txBody>
      </p:sp>
      <p:sp>
        <p:nvSpPr>
          <p:cNvPr id="428" name="Google Shape;428;p43"/>
          <p:cNvSpPr txBox="1">
            <a:spLocks noGrp="1"/>
          </p:cNvSpPr>
          <p:nvPr>
            <p:ph type="subTitle" idx="7"/>
          </p:nvPr>
        </p:nvSpPr>
        <p:spPr>
          <a:xfrm>
            <a:off x="720000" y="980581"/>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Location Scene Viewer Block</a:t>
            </a:r>
            <a:endParaRPr dirty="0"/>
          </a:p>
        </p:txBody>
      </p:sp>
      <p:pic>
        <p:nvPicPr>
          <p:cNvPr id="2" name="Picture 1"/>
          <p:cNvPicPr>
            <a:picLocks noChangeAspect="1"/>
          </p:cNvPicPr>
          <p:nvPr/>
        </p:nvPicPr>
        <p:blipFill>
          <a:blip r:embed="rId3"/>
          <a:stretch>
            <a:fillRect/>
          </a:stretch>
        </p:blipFill>
        <p:spPr>
          <a:xfrm>
            <a:off x="1141578" y="1665424"/>
            <a:ext cx="6860845" cy="2908122"/>
          </a:xfrm>
          <a:prstGeom prst="rect">
            <a:avLst/>
          </a:prstGeom>
        </p:spPr>
      </p:pic>
      <p:sp>
        <p:nvSpPr>
          <p:cNvPr id="28" name="Google Shape;428;p43"/>
          <p:cNvSpPr txBox="1">
            <a:spLocks noGrp="1"/>
          </p:cNvSpPr>
          <p:nvPr>
            <p:ph type="subTitle" idx="7"/>
          </p:nvPr>
        </p:nvSpPr>
        <p:spPr>
          <a:xfrm>
            <a:off x="1794164" y="1329824"/>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Input</a:t>
            </a:r>
            <a:endParaRPr dirty="0"/>
          </a:p>
        </p:txBody>
      </p:sp>
      <p:sp>
        <p:nvSpPr>
          <p:cNvPr id="29" name="Google Shape;428;p43"/>
          <p:cNvSpPr txBox="1">
            <a:spLocks noGrp="1"/>
          </p:cNvSpPr>
          <p:nvPr>
            <p:ph type="subTitle" idx="7"/>
          </p:nvPr>
        </p:nvSpPr>
        <p:spPr>
          <a:xfrm>
            <a:off x="6253082" y="1947449"/>
            <a:ext cx="3498682"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Output</a:t>
            </a:r>
            <a:endParaRPr dirty="0"/>
          </a:p>
        </p:txBody>
      </p:sp>
    </p:spTree>
    <p:extLst>
      <p:ext uri="{BB962C8B-B14F-4D97-AF65-F5344CB8AC3E}">
        <p14:creationId xmlns:p14="http://schemas.microsoft.com/office/powerpoint/2010/main" val="2396086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1423598" y="2080143"/>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Software Showcase</a:t>
            </a:r>
            <a:endParaRPr dirty="0"/>
          </a:p>
        </p:txBody>
      </p:sp>
      <p:sp>
        <p:nvSpPr>
          <p:cNvPr id="342" name="Google Shape;342;p39"/>
          <p:cNvSpPr txBox="1">
            <a:spLocks noGrp="1"/>
          </p:cNvSpPr>
          <p:nvPr>
            <p:ph type="title" idx="2"/>
          </p:nvPr>
        </p:nvSpPr>
        <p:spPr>
          <a:xfrm>
            <a:off x="1423598" y="994525"/>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sp>
        <p:nvSpPr>
          <p:cNvPr id="344" name="Google Shape;344;p39"/>
          <p:cNvSpPr/>
          <p:nvPr/>
        </p:nvSpPr>
        <p:spPr>
          <a:xfrm>
            <a:off x="1423598" y="41696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7187735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4"/>
          <p:cNvSpPr txBox="1">
            <a:spLocks noGrp="1"/>
          </p:cNvSpPr>
          <p:nvPr>
            <p:ph type="subTitle" idx="1"/>
          </p:nvPr>
        </p:nvSpPr>
        <p:spPr>
          <a:xfrm>
            <a:off x="3287850" y="2746902"/>
            <a:ext cx="2568300" cy="3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point </a:t>
            </a:r>
            <a:endParaRPr/>
          </a:p>
        </p:txBody>
      </p:sp>
      <p:sp>
        <p:nvSpPr>
          <p:cNvPr id="441" name="Google Shape;441;p44"/>
          <p:cNvSpPr txBox="1">
            <a:spLocks noGrp="1"/>
          </p:cNvSpPr>
          <p:nvPr>
            <p:ph type="title"/>
          </p:nvPr>
        </p:nvSpPr>
        <p:spPr>
          <a:xfrm>
            <a:off x="3287850" y="2064188"/>
            <a:ext cx="25683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 units</a:t>
            </a:r>
            <a:endParaRPr/>
          </a:p>
        </p:txBody>
      </p:sp>
      <p:sp>
        <p:nvSpPr>
          <p:cNvPr id="442" name="Google Shape;442;p44"/>
          <p:cNvSpPr txBox="1">
            <a:spLocks noGrp="1"/>
          </p:cNvSpPr>
          <p:nvPr>
            <p:ph type="title" idx="2"/>
          </p:nvPr>
        </p:nvSpPr>
        <p:spPr>
          <a:xfrm>
            <a:off x="3287850" y="915175"/>
            <a:ext cx="25683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$500,000</a:t>
            </a:r>
            <a:endParaRPr dirty="0"/>
          </a:p>
        </p:txBody>
      </p:sp>
      <p:sp>
        <p:nvSpPr>
          <p:cNvPr id="443" name="Google Shape;443;p44"/>
          <p:cNvSpPr txBox="1">
            <a:spLocks noGrp="1"/>
          </p:cNvSpPr>
          <p:nvPr>
            <p:ph type="subTitle" idx="3"/>
          </p:nvPr>
        </p:nvSpPr>
        <p:spPr>
          <a:xfrm>
            <a:off x="3287850" y="1597879"/>
            <a:ext cx="2568300" cy="3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 profit of the project</a:t>
            </a:r>
            <a:endParaRPr/>
          </a:p>
        </p:txBody>
      </p:sp>
      <p:sp>
        <p:nvSpPr>
          <p:cNvPr id="444" name="Google Shape;444;p44"/>
          <p:cNvSpPr txBox="1">
            <a:spLocks noGrp="1"/>
          </p:cNvSpPr>
          <p:nvPr>
            <p:ph type="title" idx="4"/>
          </p:nvPr>
        </p:nvSpPr>
        <p:spPr>
          <a:xfrm>
            <a:off x="3287850" y="3213200"/>
            <a:ext cx="25683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sp>
        <p:nvSpPr>
          <p:cNvPr id="445" name="Google Shape;445;p44"/>
          <p:cNvSpPr txBox="1">
            <a:spLocks noGrp="1"/>
          </p:cNvSpPr>
          <p:nvPr>
            <p:ph type="subTitle" idx="5"/>
          </p:nvPr>
        </p:nvSpPr>
        <p:spPr>
          <a:xfrm>
            <a:off x="3287850" y="3895925"/>
            <a:ext cx="2568300" cy="3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 in the industry</a:t>
            </a:r>
            <a:endParaRPr/>
          </a:p>
        </p:txBody>
      </p:sp>
      <p:grpSp>
        <p:nvGrpSpPr>
          <p:cNvPr id="446" name="Google Shape;446;p44"/>
          <p:cNvGrpSpPr/>
          <p:nvPr/>
        </p:nvGrpSpPr>
        <p:grpSpPr>
          <a:xfrm>
            <a:off x="0" y="0"/>
            <a:ext cx="1199700" cy="5149225"/>
            <a:chOff x="0" y="0"/>
            <a:chExt cx="1199700" cy="5149225"/>
          </a:xfrm>
        </p:grpSpPr>
        <p:sp>
          <p:nvSpPr>
            <p:cNvPr id="447" name="Google Shape;447;p44"/>
            <p:cNvSpPr/>
            <p:nvPr/>
          </p:nvSpPr>
          <p:spPr>
            <a:xfrm>
              <a:off x="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8" name="Google Shape;448;p44"/>
            <p:cNvSpPr/>
            <p:nvPr/>
          </p:nvSpPr>
          <p:spPr>
            <a:xfrm>
              <a:off x="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9" name="Google Shape;449;p44"/>
            <p:cNvSpPr/>
            <p:nvPr/>
          </p:nvSpPr>
          <p:spPr>
            <a:xfrm>
              <a:off x="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0" name="Google Shape;450;p44"/>
            <p:cNvSpPr/>
            <p:nvPr/>
          </p:nvSpPr>
          <p:spPr>
            <a:xfrm>
              <a:off x="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1" name="Google Shape;451;p44"/>
            <p:cNvSpPr/>
            <p:nvPr/>
          </p:nvSpPr>
          <p:spPr>
            <a:xfrm>
              <a:off x="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2" name="Google Shape;452;p44"/>
            <p:cNvSpPr/>
            <p:nvPr/>
          </p:nvSpPr>
          <p:spPr>
            <a:xfrm>
              <a:off x="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3" name="Google Shape;453;p44"/>
            <p:cNvSpPr/>
            <p:nvPr/>
          </p:nvSpPr>
          <p:spPr>
            <a:xfrm>
              <a:off x="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454" name="Google Shape;454;p44"/>
          <p:cNvGrpSpPr/>
          <p:nvPr/>
        </p:nvGrpSpPr>
        <p:grpSpPr>
          <a:xfrm>
            <a:off x="7944300" y="0"/>
            <a:ext cx="1199700" cy="5149225"/>
            <a:chOff x="7944300" y="0"/>
            <a:chExt cx="1199700" cy="5149225"/>
          </a:xfrm>
        </p:grpSpPr>
        <p:sp>
          <p:nvSpPr>
            <p:cNvPr id="455" name="Google Shape;455;p44"/>
            <p:cNvSpPr/>
            <p:nvPr/>
          </p:nvSpPr>
          <p:spPr>
            <a:xfrm>
              <a:off x="7944300" y="3434891"/>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6" name="Google Shape;456;p44"/>
            <p:cNvSpPr/>
            <p:nvPr/>
          </p:nvSpPr>
          <p:spPr>
            <a:xfrm>
              <a:off x="7944300" y="25778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7" name="Google Shape;457;p44"/>
            <p:cNvSpPr/>
            <p:nvPr/>
          </p:nvSpPr>
          <p:spPr>
            <a:xfrm>
              <a:off x="7944300" y="857100"/>
              <a:ext cx="1199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8" name="Google Shape;458;p44"/>
            <p:cNvSpPr/>
            <p:nvPr/>
          </p:nvSpPr>
          <p:spPr>
            <a:xfrm>
              <a:off x="7944300" y="0"/>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59" name="Google Shape;459;p44"/>
            <p:cNvSpPr/>
            <p:nvPr/>
          </p:nvSpPr>
          <p:spPr>
            <a:xfrm>
              <a:off x="7944300" y="1714200"/>
              <a:ext cx="11997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0" name="Google Shape;460;p44"/>
            <p:cNvSpPr/>
            <p:nvPr/>
          </p:nvSpPr>
          <p:spPr>
            <a:xfrm>
              <a:off x="7944300" y="4292125"/>
              <a:ext cx="11997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61" name="Google Shape;461;p44"/>
            <p:cNvSpPr/>
            <p:nvPr/>
          </p:nvSpPr>
          <p:spPr>
            <a:xfrm>
              <a:off x="7944300" y="2494350"/>
              <a:ext cx="11997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1423598" y="2080143"/>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References</a:t>
            </a:r>
            <a:endParaRPr dirty="0"/>
          </a:p>
        </p:txBody>
      </p:sp>
      <p:sp>
        <p:nvSpPr>
          <p:cNvPr id="342" name="Google Shape;342;p39"/>
          <p:cNvSpPr txBox="1">
            <a:spLocks noGrp="1"/>
          </p:cNvSpPr>
          <p:nvPr>
            <p:ph type="title" idx="2"/>
          </p:nvPr>
        </p:nvSpPr>
        <p:spPr>
          <a:xfrm>
            <a:off x="1423598" y="994525"/>
            <a:ext cx="994020" cy="9404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dirty="0"/>
          </a:p>
        </p:txBody>
      </p:sp>
      <p:sp>
        <p:nvSpPr>
          <p:cNvPr id="344" name="Google Shape;344;p39"/>
          <p:cNvSpPr/>
          <p:nvPr/>
        </p:nvSpPr>
        <p:spPr>
          <a:xfrm>
            <a:off x="1423598" y="41696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9946466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References</a:t>
            </a:r>
            <a:endParaRPr dirty="0"/>
          </a:p>
        </p:txBody>
      </p:sp>
      <p:sp>
        <p:nvSpPr>
          <p:cNvPr id="484" name="Google Shape;484;p46"/>
          <p:cNvSpPr txBox="1">
            <a:spLocks noGrp="1"/>
          </p:cNvSpPr>
          <p:nvPr>
            <p:ph type="title" idx="4294967295"/>
          </p:nvPr>
        </p:nvSpPr>
        <p:spPr>
          <a:xfrm>
            <a:off x="720000" y="1339320"/>
            <a:ext cx="7225582" cy="348147"/>
          </a:xfrm>
          <a:prstGeom prst="rect">
            <a:avLst/>
          </a:prstGeom>
        </p:spPr>
        <p:txBody>
          <a:bodyPr spcFirstLastPara="1" wrap="square" lIns="91425" tIns="91425" rIns="91425" bIns="91425" anchor="b" anchorCtr="0">
            <a:noAutofit/>
          </a:bodyPr>
          <a:lstStyle/>
          <a:p>
            <a:pPr lvl="0"/>
            <a:r>
              <a:rPr lang="en-US" sz="1200" dirty="0" smtClean="0"/>
              <a:t>University of Technology Sydney (UTS) Virtual Tour</a:t>
            </a:r>
            <a:r>
              <a:rPr lang="en-US" sz="1200" dirty="0"/>
              <a:t>: </a:t>
            </a:r>
            <a:r>
              <a:rPr lang="en-US" sz="1200" dirty="0">
                <a:hlinkClick r:id="rId3"/>
              </a:rPr>
              <a:t>https://tour.uts.edu.au/  </a:t>
            </a:r>
            <a:endParaRPr sz="1200" dirty="0"/>
          </a:p>
        </p:txBody>
      </p:sp>
      <p:sp>
        <p:nvSpPr>
          <p:cNvPr id="488" name="Google Shape;488;p46"/>
          <p:cNvSpPr/>
          <p:nvPr/>
        </p:nvSpPr>
        <p:spPr>
          <a:xfrm rot="10800000" flipH="1">
            <a:off x="568500" y="4303050"/>
            <a:ext cx="5685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484;p46"/>
          <p:cNvSpPr txBox="1">
            <a:spLocks/>
          </p:cNvSpPr>
          <p:nvPr/>
        </p:nvSpPr>
        <p:spPr>
          <a:xfrm>
            <a:off x="720000" y="1618540"/>
            <a:ext cx="7225582" cy="3481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US" sz="1200" dirty="0"/>
              <a:t>Harvard University Virtual Tour</a:t>
            </a:r>
            <a:r>
              <a:rPr lang="en-US" sz="1200" dirty="0" smtClean="0"/>
              <a:t>: </a:t>
            </a:r>
            <a:r>
              <a:rPr lang="en-US" sz="1200" dirty="0">
                <a:hlinkClick r:id="rId4"/>
              </a:rPr>
              <a:t>Virtual Tour | Harvard</a:t>
            </a:r>
            <a:endParaRPr lang="en-US" sz="1200" dirty="0"/>
          </a:p>
        </p:txBody>
      </p:sp>
      <p:sp>
        <p:nvSpPr>
          <p:cNvPr id="14" name="Google Shape;484;p46"/>
          <p:cNvSpPr txBox="1">
            <a:spLocks/>
          </p:cNvSpPr>
          <p:nvPr/>
        </p:nvSpPr>
        <p:spPr>
          <a:xfrm>
            <a:off x="720000" y="1897760"/>
            <a:ext cx="7861760" cy="5693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US" sz="1200" dirty="0"/>
              <a:t>Vietnam Military History Museum</a:t>
            </a:r>
            <a:r>
              <a:rPr lang="en-US" sz="1200" dirty="0"/>
              <a:t>: </a:t>
            </a:r>
            <a:r>
              <a:rPr lang="en-US" sz="1200" dirty="0">
                <a:hlinkClick r:id="rId5"/>
              </a:rPr>
              <a:t>https://www.klapty.com/p/thanh-hoan/t/vietnam-military-history-museum-virtual-tour-93465</a:t>
            </a:r>
            <a:endParaRPr lang="en-US" sz="1200" dirty="0"/>
          </a:p>
        </p:txBody>
      </p:sp>
      <p:sp>
        <p:nvSpPr>
          <p:cNvPr id="15" name="Google Shape;484;p46"/>
          <p:cNvSpPr txBox="1">
            <a:spLocks/>
          </p:cNvSpPr>
          <p:nvPr/>
        </p:nvSpPr>
        <p:spPr>
          <a:xfrm>
            <a:off x="720000" y="2398140"/>
            <a:ext cx="7861760" cy="3929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US" sz="1200" dirty="0"/>
              <a:t>Code</a:t>
            </a:r>
            <a:r>
              <a:rPr lang="en-US" sz="1200" dirty="0" smtClean="0"/>
              <a:t>: </a:t>
            </a:r>
            <a:r>
              <a:rPr lang="en-US" sz="1200" dirty="0" smtClean="0">
                <a:hlinkClick r:id="rId6"/>
              </a:rPr>
              <a:t>https</a:t>
            </a:r>
            <a:r>
              <a:rPr lang="en-US" sz="1200" dirty="0">
                <a:hlinkClick r:id="rId6"/>
              </a:rPr>
              <a:t>://</a:t>
            </a:r>
            <a:r>
              <a:rPr lang="en-US" sz="1200" dirty="0" smtClean="0">
                <a:hlinkClick r:id="rId6"/>
              </a:rPr>
              <a:t>github.com/thonguyen-1402/NHAPMON/tree/main</a:t>
            </a:r>
            <a:endParaRPr lang="en-US" sz="1200" dirty="0" smtClean="0"/>
          </a:p>
        </p:txBody>
      </p:sp>
      <p:sp>
        <p:nvSpPr>
          <p:cNvPr id="16" name="Google Shape;484;p46"/>
          <p:cNvSpPr txBox="1">
            <a:spLocks/>
          </p:cNvSpPr>
          <p:nvPr/>
        </p:nvSpPr>
        <p:spPr>
          <a:xfrm>
            <a:off x="720000" y="2722191"/>
            <a:ext cx="7861760" cy="3929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pPr lvl="0"/>
            <a:r>
              <a:rPr lang="en-US" sz="1200" dirty="0"/>
              <a:t>Google AI for Developers, Gemini API </a:t>
            </a:r>
            <a:r>
              <a:rPr lang="en-US" sz="1200" dirty="0" smtClean="0"/>
              <a:t>docs</a:t>
            </a:r>
            <a:r>
              <a:rPr lang="en-US" sz="1200" dirty="0"/>
              <a:t>:</a:t>
            </a:r>
            <a:r>
              <a:rPr lang="en-US" sz="1200" dirty="0" smtClean="0"/>
              <a:t> </a:t>
            </a:r>
            <a:r>
              <a:rPr lang="en-US" sz="1200" u="sng" dirty="0" smtClean="0">
                <a:hlinkClick r:id="rId7"/>
              </a:rPr>
              <a:t>https</a:t>
            </a:r>
            <a:r>
              <a:rPr lang="en-US" sz="1200" u="sng" dirty="0">
                <a:hlinkClick r:id="rId7"/>
              </a:rPr>
              <a:t>://ai.google.dev/gemini-api/docs</a:t>
            </a:r>
            <a:endParaRPr lang="en-US" sz="1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Member</a:t>
            </a:r>
            <a:endParaRPr dirty="0"/>
          </a:p>
        </p:txBody>
      </p:sp>
      <p:graphicFrame>
        <p:nvGraphicFramePr>
          <p:cNvPr id="309" name="Google Shape;309;p36"/>
          <p:cNvGraphicFramePr/>
          <p:nvPr>
            <p:extLst>
              <p:ext uri="{D42A27DB-BD31-4B8C-83A1-F6EECF244321}">
                <p14:modId xmlns:p14="http://schemas.microsoft.com/office/powerpoint/2010/main" val="3595695773"/>
              </p:ext>
            </p:extLst>
          </p:nvPr>
        </p:nvGraphicFramePr>
        <p:xfrm>
          <a:off x="1312500" y="1672390"/>
          <a:ext cx="6519000" cy="2169150"/>
        </p:xfrm>
        <a:graphic>
          <a:graphicData uri="http://schemas.openxmlformats.org/drawingml/2006/table">
            <a:tbl>
              <a:tblPr>
                <a:tableStyleId>{D75CBE83-A1AB-44B4-964E-85D33AE617F2}</a:tableStyleId>
              </a:tblPr>
              <a:tblGrid>
                <a:gridCol w="4191436"/>
                <a:gridCol w="2327564"/>
              </a:tblGrid>
              <a:tr h="361525">
                <a:tc>
                  <a:txBody>
                    <a:bodyPr/>
                    <a:lstStyle/>
                    <a:p>
                      <a:pPr marL="0" lvl="0" indent="0" algn="l" rtl="0">
                        <a:spcBef>
                          <a:spcPts val="0"/>
                        </a:spcBef>
                        <a:spcAft>
                          <a:spcPts val="0"/>
                        </a:spcAft>
                        <a:buNone/>
                      </a:pPr>
                      <a:r>
                        <a:rPr lang="en-US" sz="1800" b="1" u="none" dirty="0" smtClean="0">
                          <a:solidFill>
                            <a:schemeClr val="tx1"/>
                          </a:solidFill>
                          <a:latin typeface="Arial" panose="020B0604020202020204" pitchFamily="34" charset="0"/>
                          <a:ea typeface="Raleway"/>
                          <a:cs typeface="Arial" panose="020B0604020202020204" pitchFamily="34" charset="0"/>
                          <a:sym typeface="Raleway"/>
                        </a:rPr>
                        <a:t>Name</a:t>
                      </a:r>
                      <a:endParaRPr sz="1800" b="1" u="none" dirty="0">
                        <a:solidFill>
                          <a:schemeClr val="tx1"/>
                        </a:solidFill>
                        <a:latin typeface="Arial" panose="020B0604020202020204" pitchFamily="34" charset="0"/>
                        <a:ea typeface="Raleway"/>
                        <a:cs typeface="Arial" panose="020B0604020202020204" pitchFamily="34" charset="0"/>
                        <a:sym typeface="Raleway"/>
                      </a:endParaRPr>
                    </a:p>
                  </a:txBody>
                  <a:tcPr marL="91425" marR="91425" marT="0" marB="0" anchor="ctr"/>
                </a:tc>
                <a:tc>
                  <a:txBody>
                    <a:bodyPr/>
                    <a:lstStyle/>
                    <a:p>
                      <a:pPr marL="0" lvl="0" indent="0" algn="ctr" rtl="0">
                        <a:spcBef>
                          <a:spcPts val="0"/>
                        </a:spcBef>
                        <a:spcAft>
                          <a:spcPts val="1600"/>
                        </a:spcAft>
                        <a:buNone/>
                      </a:pPr>
                      <a:r>
                        <a:rPr lang="en-US" sz="1800" b="1" dirty="0" smtClean="0">
                          <a:solidFill>
                            <a:schemeClr val="bg1"/>
                          </a:solidFill>
                          <a:latin typeface="Arial" panose="020B0604020202020204" pitchFamily="34" charset="0"/>
                          <a:ea typeface="Raleway Medium"/>
                          <a:cs typeface="Arial" panose="020B0604020202020204" pitchFamily="34" charset="0"/>
                          <a:sym typeface="Raleway Medium"/>
                        </a:rPr>
                        <a:t>Student</a:t>
                      </a:r>
                      <a:r>
                        <a:rPr lang="en-US" sz="1800" b="1" baseline="0" dirty="0" smtClean="0">
                          <a:solidFill>
                            <a:schemeClr val="bg1"/>
                          </a:solidFill>
                          <a:latin typeface="Arial" panose="020B0604020202020204" pitchFamily="34" charset="0"/>
                          <a:ea typeface="Raleway Medium"/>
                          <a:cs typeface="Arial" panose="020B0604020202020204" pitchFamily="34" charset="0"/>
                          <a:sym typeface="Raleway Medium"/>
                        </a:rPr>
                        <a:t> ID</a:t>
                      </a:r>
                      <a:endParaRPr sz="1800" b="1" dirty="0">
                        <a:solidFill>
                          <a:schemeClr val="bg1"/>
                        </a:solidFill>
                        <a:latin typeface="Arial" panose="020B0604020202020204" pitchFamily="34" charset="0"/>
                        <a:ea typeface="Raleway Medium"/>
                        <a:cs typeface="Arial" panose="020B0604020202020204" pitchFamily="34" charset="0"/>
                        <a:sym typeface="Raleway Medium"/>
                      </a:endParaRPr>
                    </a:p>
                  </a:txBody>
                  <a:tcPr marL="91425" marR="91425" marT="0" marB="0" anchor="ctr">
                    <a:lnR w="12700" cap="flat" cmpd="sng" algn="ctr">
                      <a:solidFill>
                        <a:schemeClr val="tx1"/>
                      </a:solidFill>
                      <a:prstDash val="solid"/>
                      <a:round/>
                      <a:headEnd type="none" w="med" len="med"/>
                      <a:tailEnd type="none" w="med" len="med"/>
                    </a:lnR>
                    <a:solidFill>
                      <a:schemeClr val="accent2"/>
                    </a:solidFill>
                  </a:tcPr>
                </a:tc>
              </a:tr>
              <a:tr h="361525">
                <a:tc>
                  <a:txBody>
                    <a:bodyPr/>
                    <a:lstStyle/>
                    <a:p>
                      <a:pPr marL="0" lvl="0" indent="0" algn="l" rtl="0">
                        <a:spcBef>
                          <a:spcPts val="0"/>
                        </a:spcBef>
                        <a:spcAft>
                          <a:spcPts val="0"/>
                        </a:spcAft>
                        <a:buNone/>
                      </a:pPr>
                      <a:r>
                        <a:rPr lang="en" sz="1800" b="1" u="none" dirty="0" smtClean="0">
                          <a:latin typeface="Arial" panose="020B0604020202020204" pitchFamily="34" charset="0"/>
                          <a:cs typeface="Arial" panose="020B0604020202020204" pitchFamily="34" charset="0"/>
                          <a:sym typeface="Raleway"/>
                        </a:rPr>
                        <a:t>Nguyễ</a:t>
                      </a:r>
                      <a:r>
                        <a:rPr lang="en" sz="1800" b="1" u="none" baseline="0" dirty="0" smtClean="0">
                          <a:latin typeface="Arial" panose="020B0604020202020204" pitchFamily="34" charset="0"/>
                          <a:cs typeface="Arial" panose="020B0604020202020204" pitchFamily="34" charset="0"/>
                          <a:sym typeface="Raleway"/>
                        </a:rPr>
                        <a:t>n Đặng Anh Dũng    </a:t>
                      </a:r>
                      <a:endParaRPr sz="1800" b="1" u="none" dirty="0">
                        <a:solidFill>
                          <a:schemeClr val="lt1"/>
                        </a:solidFill>
                        <a:latin typeface="Arial" panose="020B0604020202020204" pitchFamily="34" charset="0"/>
                        <a:ea typeface="Raleway"/>
                        <a:cs typeface="Arial" panose="020B0604020202020204" pitchFamily="34" charset="0"/>
                        <a:sym typeface="Raleway"/>
                      </a:endParaRPr>
                    </a:p>
                  </a:txBody>
                  <a:tcPr marL="91425" marR="91425" marT="0" marB="0" anchor="ctr"/>
                </a:tc>
                <a:tc>
                  <a:txBody>
                    <a:bodyPr/>
                    <a:lstStyle/>
                    <a:p>
                      <a:pPr marL="0" lvl="0" indent="0" algn="ctr" rtl="0">
                        <a:spcBef>
                          <a:spcPts val="0"/>
                        </a:spcBef>
                        <a:spcAft>
                          <a:spcPts val="1600"/>
                        </a:spcAft>
                        <a:buNone/>
                      </a:pPr>
                      <a:r>
                        <a:rPr lang="en-US" sz="1800" b="1" dirty="0" smtClean="0">
                          <a:solidFill>
                            <a:schemeClr val="bg1"/>
                          </a:solidFill>
                          <a:latin typeface="Arial" panose="020B0604020202020204" pitchFamily="34" charset="0"/>
                          <a:ea typeface="Raleway Medium"/>
                          <a:cs typeface="Arial" panose="020B0604020202020204" pitchFamily="34" charset="0"/>
                          <a:sym typeface="Raleway Medium"/>
                        </a:rPr>
                        <a:t>202414619</a:t>
                      </a:r>
                      <a:endParaRPr sz="1800" b="1" dirty="0">
                        <a:solidFill>
                          <a:schemeClr val="bg1"/>
                        </a:solidFill>
                        <a:latin typeface="Arial" panose="020B0604020202020204" pitchFamily="34" charset="0"/>
                        <a:ea typeface="Raleway Medium"/>
                        <a:cs typeface="Arial" panose="020B0604020202020204" pitchFamily="34" charset="0"/>
                        <a:sym typeface="Raleway Medium"/>
                      </a:endParaRPr>
                    </a:p>
                  </a:txBody>
                  <a:tcPr marL="91425" marR="91425" marT="0" marB="0" anchor="ctr">
                    <a:lnR w="12700" cap="flat" cmpd="sng" algn="ctr">
                      <a:solidFill>
                        <a:schemeClr val="tx1"/>
                      </a:solidFill>
                      <a:prstDash val="solid"/>
                      <a:round/>
                      <a:headEnd type="none" w="med" len="med"/>
                      <a:tailEnd type="none" w="med" len="med"/>
                    </a:lnR>
                    <a:solidFill>
                      <a:schemeClr val="accent2"/>
                    </a:solidFill>
                  </a:tcPr>
                </a:tc>
              </a:tr>
              <a:tr h="361525">
                <a:tc>
                  <a:txBody>
                    <a:bodyPr/>
                    <a:lstStyle/>
                    <a:p>
                      <a:pPr marL="0" lvl="0" indent="0" algn="l" rtl="0">
                        <a:spcBef>
                          <a:spcPts val="0"/>
                        </a:spcBef>
                        <a:spcAft>
                          <a:spcPts val="0"/>
                        </a:spcAft>
                        <a:buNone/>
                      </a:pPr>
                      <a:r>
                        <a:rPr lang="en" sz="1800" b="1" u="none" dirty="0" smtClean="0">
                          <a:latin typeface="Arial" panose="020B0604020202020204" pitchFamily="34" charset="0"/>
                          <a:cs typeface="Arial" panose="020B0604020202020204" pitchFamily="34" charset="0"/>
                          <a:sym typeface="Raleway"/>
                        </a:rPr>
                        <a:t>Trần</a:t>
                      </a:r>
                      <a:r>
                        <a:rPr lang="en" sz="1800" b="1" u="none" baseline="0" dirty="0" smtClean="0">
                          <a:latin typeface="Arial" panose="020B0604020202020204" pitchFamily="34" charset="0"/>
                          <a:cs typeface="Arial" panose="020B0604020202020204" pitchFamily="34" charset="0"/>
                          <a:sym typeface="Raleway"/>
                        </a:rPr>
                        <a:t> Ngọc Huyền</a:t>
                      </a:r>
                      <a:endParaRPr sz="1800" b="1" u="none" dirty="0">
                        <a:solidFill>
                          <a:schemeClr val="lt1"/>
                        </a:solidFill>
                        <a:latin typeface="Arial" panose="020B0604020202020204" pitchFamily="34" charset="0"/>
                        <a:ea typeface="Raleway"/>
                        <a:cs typeface="Arial" panose="020B0604020202020204" pitchFamily="34" charset="0"/>
                        <a:sym typeface="Raleway"/>
                      </a:endParaRPr>
                    </a:p>
                  </a:txBody>
                  <a:tcPr marL="91425" marR="91425" marT="0" marB="0" anchor="ctr"/>
                </a:tc>
                <a:tc>
                  <a:txBody>
                    <a:bodyPr/>
                    <a:lstStyle/>
                    <a:p>
                      <a:pPr marL="0" marR="0" lvl="0" indent="0" algn="ctr" rtl="0">
                        <a:lnSpc>
                          <a:spcPct val="100000"/>
                        </a:lnSpc>
                        <a:spcBef>
                          <a:spcPts val="0"/>
                        </a:spcBef>
                        <a:spcAft>
                          <a:spcPts val="1600"/>
                        </a:spcAft>
                        <a:buNone/>
                      </a:pPr>
                      <a:r>
                        <a:rPr lang="en-US" sz="1800" b="1" dirty="0" smtClean="0">
                          <a:solidFill>
                            <a:schemeClr val="bg1"/>
                          </a:solidFill>
                          <a:latin typeface="Arial" panose="020B0604020202020204" pitchFamily="34" charset="0"/>
                          <a:ea typeface="Raleway Medium"/>
                          <a:cs typeface="Arial" panose="020B0604020202020204" pitchFamily="34" charset="0"/>
                          <a:sym typeface="Raleway Medium"/>
                        </a:rPr>
                        <a:t>202414629</a:t>
                      </a:r>
                      <a:endParaRPr sz="1800" b="1" dirty="0">
                        <a:solidFill>
                          <a:schemeClr val="bg1"/>
                        </a:solidFill>
                        <a:latin typeface="Arial" panose="020B0604020202020204" pitchFamily="34" charset="0"/>
                        <a:ea typeface="Raleway Medium"/>
                        <a:cs typeface="Arial" panose="020B0604020202020204" pitchFamily="34" charset="0"/>
                        <a:sym typeface="Raleway Medium"/>
                      </a:endParaRPr>
                    </a:p>
                  </a:txBody>
                  <a:tcPr marL="91425" marR="91425" marT="0" marB="0" anchor="ctr">
                    <a:lnR w="12700" cap="flat" cmpd="sng" algn="ctr">
                      <a:solidFill>
                        <a:schemeClr val="tx1"/>
                      </a:solidFill>
                      <a:prstDash val="solid"/>
                      <a:round/>
                      <a:headEnd type="none" w="med" len="med"/>
                      <a:tailEnd type="none" w="med" len="med"/>
                    </a:lnR>
                    <a:solidFill>
                      <a:schemeClr val="accent2"/>
                    </a:solidFill>
                  </a:tcPr>
                </a:tc>
              </a:tr>
              <a:tr h="361525">
                <a:tc>
                  <a:txBody>
                    <a:bodyPr/>
                    <a:lstStyle/>
                    <a:p>
                      <a:pPr marL="0" lvl="0" indent="0" algn="l" rtl="0">
                        <a:spcBef>
                          <a:spcPts val="0"/>
                        </a:spcBef>
                        <a:spcAft>
                          <a:spcPts val="0"/>
                        </a:spcAft>
                        <a:buNone/>
                      </a:pPr>
                      <a:r>
                        <a:rPr lang="en" sz="1800" b="1" u="none" dirty="0" smtClean="0">
                          <a:solidFill>
                            <a:srgbClr val="000000"/>
                          </a:solidFill>
                          <a:latin typeface="Arial" panose="020B0604020202020204" pitchFamily="34" charset="0"/>
                          <a:ea typeface="Raleway"/>
                          <a:cs typeface="Arial" panose="020B0604020202020204" pitchFamily="34" charset="0"/>
                          <a:sym typeface="Raleway"/>
                        </a:rPr>
                        <a:t>Nguyễn</a:t>
                      </a:r>
                      <a:r>
                        <a:rPr lang="en" sz="1800" b="1" u="none" baseline="0" dirty="0" smtClean="0">
                          <a:solidFill>
                            <a:srgbClr val="000000"/>
                          </a:solidFill>
                          <a:latin typeface="Arial" panose="020B0604020202020204" pitchFamily="34" charset="0"/>
                          <a:ea typeface="Raleway"/>
                          <a:cs typeface="Arial" panose="020B0604020202020204" pitchFamily="34" charset="0"/>
                          <a:sym typeface="Raleway"/>
                        </a:rPr>
                        <a:t> Lâm Tuấn Linh</a:t>
                      </a:r>
                      <a:endParaRPr sz="1800" b="1" u="none" dirty="0">
                        <a:solidFill>
                          <a:schemeClr val="lt1"/>
                        </a:solidFill>
                        <a:latin typeface="Arial" panose="020B0604020202020204" pitchFamily="34" charset="0"/>
                        <a:ea typeface="Raleway"/>
                        <a:cs typeface="Arial" panose="020B0604020202020204" pitchFamily="34" charset="0"/>
                        <a:sym typeface="Raleway"/>
                      </a:endParaRPr>
                    </a:p>
                  </a:txBody>
                  <a:tcPr marL="91425" marR="91425" marT="0" marB="0" anchor="ctr"/>
                </a:tc>
                <a:tc>
                  <a:txBody>
                    <a:bodyPr/>
                    <a:lstStyle/>
                    <a:p>
                      <a:pPr marL="0" lvl="0" indent="0" algn="ctr" rtl="0">
                        <a:spcBef>
                          <a:spcPts val="0"/>
                        </a:spcBef>
                        <a:spcAft>
                          <a:spcPts val="1600"/>
                        </a:spcAft>
                        <a:buNone/>
                      </a:pPr>
                      <a:r>
                        <a:rPr lang="en-US" sz="1800" b="1" dirty="0" smtClean="0">
                          <a:solidFill>
                            <a:schemeClr val="bg1"/>
                          </a:solidFill>
                          <a:latin typeface="Arial" panose="020B0604020202020204" pitchFamily="34" charset="0"/>
                          <a:ea typeface="Raleway Medium"/>
                          <a:cs typeface="Arial" panose="020B0604020202020204" pitchFamily="34" charset="0"/>
                          <a:sym typeface="Raleway Medium"/>
                        </a:rPr>
                        <a:t>202414637</a:t>
                      </a:r>
                      <a:endParaRPr sz="1800" b="1" dirty="0">
                        <a:solidFill>
                          <a:schemeClr val="bg1"/>
                        </a:solidFill>
                        <a:latin typeface="Arial" panose="020B0604020202020204" pitchFamily="34" charset="0"/>
                        <a:ea typeface="Raleway Medium"/>
                        <a:cs typeface="Arial" panose="020B0604020202020204" pitchFamily="34" charset="0"/>
                        <a:sym typeface="Raleway Medium"/>
                      </a:endParaRPr>
                    </a:p>
                  </a:txBody>
                  <a:tcPr marL="91425" marR="91425" marT="0" marB="0" anchor="ctr">
                    <a:lnR w="12700" cap="flat" cmpd="sng" algn="ctr">
                      <a:solidFill>
                        <a:schemeClr val="tx1"/>
                      </a:solidFill>
                      <a:prstDash val="solid"/>
                      <a:round/>
                      <a:headEnd type="none" w="med" len="med"/>
                      <a:tailEnd type="none" w="med" len="med"/>
                    </a:lnR>
                    <a:solidFill>
                      <a:schemeClr val="accent2"/>
                    </a:solidFill>
                  </a:tcPr>
                </a:tc>
              </a:tr>
              <a:tr h="361525">
                <a:tc>
                  <a:txBody>
                    <a:bodyPr/>
                    <a:lstStyle/>
                    <a:p>
                      <a:pPr marL="0" lvl="0" indent="0" algn="l" rtl="0">
                        <a:spcBef>
                          <a:spcPts val="0"/>
                        </a:spcBef>
                        <a:spcAft>
                          <a:spcPts val="0"/>
                        </a:spcAft>
                        <a:buNone/>
                      </a:pPr>
                      <a:r>
                        <a:rPr lang="en" sz="1800" b="1" u="none" dirty="0" smtClean="0">
                          <a:solidFill>
                            <a:srgbClr val="000000"/>
                          </a:solidFill>
                          <a:latin typeface="Arial" panose="020B0604020202020204" pitchFamily="34" charset="0"/>
                          <a:ea typeface="Raleway"/>
                          <a:cs typeface="Arial" panose="020B0604020202020204" pitchFamily="34" charset="0"/>
                          <a:sym typeface="Raleway"/>
                        </a:rPr>
                        <a:t>Phạm</a:t>
                      </a:r>
                      <a:r>
                        <a:rPr lang="en" sz="1800" b="1" u="none" baseline="0" dirty="0" smtClean="0">
                          <a:solidFill>
                            <a:srgbClr val="000000"/>
                          </a:solidFill>
                          <a:latin typeface="Arial" panose="020B0604020202020204" pitchFamily="34" charset="0"/>
                          <a:ea typeface="Raleway"/>
                          <a:cs typeface="Arial" panose="020B0604020202020204" pitchFamily="34" charset="0"/>
                          <a:sym typeface="Raleway"/>
                        </a:rPr>
                        <a:t> Ngọc Anh</a:t>
                      </a:r>
                      <a:endParaRPr sz="1800" b="1" u="none" dirty="0">
                        <a:solidFill>
                          <a:schemeClr val="lt1"/>
                        </a:solidFill>
                        <a:latin typeface="Arial" panose="020B0604020202020204" pitchFamily="34" charset="0"/>
                        <a:ea typeface="Raleway"/>
                        <a:cs typeface="Arial" panose="020B0604020202020204" pitchFamily="34" charset="0"/>
                        <a:sym typeface="Raleway"/>
                      </a:endParaRPr>
                    </a:p>
                  </a:txBody>
                  <a:tcPr marL="91425" marR="91425" marT="0" marB="0" anchor="ctr"/>
                </a:tc>
                <a:tc>
                  <a:txBody>
                    <a:bodyPr/>
                    <a:lstStyle/>
                    <a:p>
                      <a:pPr marL="0" lvl="0" indent="0" algn="ctr" rtl="0">
                        <a:spcBef>
                          <a:spcPts val="0"/>
                        </a:spcBef>
                        <a:spcAft>
                          <a:spcPts val="1600"/>
                        </a:spcAft>
                        <a:buNone/>
                      </a:pPr>
                      <a:r>
                        <a:rPr lang="en-US" sz="1800" b="1" dirty="0" smtClean="0">
                          <a:solidFill>
                            <a:schemeClr val="bg1"/>
                          </a:solidFill>
                          <a:latin typeface="Arial" panose="020B0604020202020204" pitchFamily="34" charset="0"/>
                          <a:ea typeface="Raleway Medium"/>
                          <a:cs typeface="Arial" panose="020B0604020202020204" pitchFamily="34" charset="0"/>
                          <a:sym typeface="Raleway Medium"/>
                        </a:rPr>
                        <a:t>202414609</a:t>
                      </a:r>
                      <a:endParaRPr sz="1800" b="1" dirty="0">
                        <a:solidFill>
                          <a:schemeClr val="bg1"/>
                        </a:solidFill>
                        <a:latin typeface="Arial" panose="020B0604020202020204" pitchFamily="34" charset="0"/>
                        <a:ea typeface="Raleway Medium"/>
                        <a:cs typeface="Arial" panose="020B0604020202020204" pitchFamily="34" charset="0"/>
                        <a:sym typeface="Raleway Medium"/>
                      </a:endParaRPr>
                    </a:p>
                  </a:txBody>
                  <a:tcPr marL="91425" marR="91425" marT="0" marB="0" anchor="ctr">
                    <a:lnR w="12700" cap="flat" cmpd="sng" algn="ctr">
                      <a:solidFill>
                        <a:schemeClr val="tx1"/>
                      </a:solidFill>
                      <a:prstDash val="solid"/>
                      <a:round/>
                      <a:headEnd type="none" w="med" len="med"/>
                      <a:tailEnd type="none" w="med" len="med"/>
                    </a:lnR>
                    <a:solidFill>
                      <a:schemeClr val="accent2"/>
                    </a:solidFill>
                  </a:tcPr>
                </a:tc>
              </a:tr>
              <a:tr h="361525">
                <a:tc>
                  <a:txBody>
                    <a:bodyPr/>
                    <a:lstStyle/>
                    <a:p>
                      <a:pPr marL="0" lvl="0" indent="0" algn="l" rtl="0">
                        <a:spcBef>
                          <a:spcPts val="0"/>
                        </a:spcBef>
                        <a:spcAft>
                          <a:spcPts val="0"/>
                        </a:spcAft>
                        <a:buNone/>
                      </a:pPr>
                      <a:r>
                        <a:rPr lang="en" sz="1800" b="1" u="none" dirty="0" smtClean="0">
                          <a:latin typeface="Arial" panose="020B0604020202020204" pitchFamily="34" charset="0"/>
                          <a:cs typeface="Arial" panose="020B0604020202020204" pitchFamily="34" charset="0"/>
                          <a:sym typeface="Raleway"/>
                        </a:rPr>
                        <a:t>Vương</a:t>
                      </a:r>
                      <a:r>
                        <a:rPr lang="en" sz="1800" b="1" u="none" baseline="0" dirty="0" smtClean="0">
                          <a:latin typeface="Arial" panose="020B0604020202020204" pitchFamily="34" charset="0"/>
                          <a:cs typeface="Arial" panose="020B0604020202020204" pitchFamily="34" charset="0"/>
                          <a:sym typeface="Raleway"/>
                        </a:rPr>
                        <a:t> Minh Đức</a:t>
                      </a:r>
                      <a:endParaRPr sz="1800" b="1" u="none" dirty="0">
                        <a:solidFill>
                          <a:schemeClr val="lt1"/>
                        </a:solidFill>
                        <a:latin typeface="Arial" panose="020B0604020202020204" pitchFamily="34" charset="0"/>
                        <a:ea typeface="Raleway"/>
                        <a:cs typeface="Arial" panose="020B0604020202020204" pitchFamily="34" charset="0"/>
                        <a:sym typeface="Raleway"/>
                      </a:endParaRPr>
                    </a:p>
                  </a:txBody>
                  <a:tcPr marL="91425" marR="91425" marT="0" marB="0" anchor="ctr"/>
                </a:tc>
                <a:tc>
                  <a:txBody>
                    <a:bodyPr/>
                    <a:lstStyle/>
                    <a:p>
                      <a:pPr marL="0" lvl="0" indent="0" algn="ctr" rtl="0">
                        <a:spcBef>
                          <a:spcPts val="0"/>
                        </a:spcBef>
                        <a:spcAft>
                          <a:spcPts val="0"/>
                        </a:spcAft>
                        <a:buNone/>
                      </a:pPr>
                      <a:r>
                        <a:rPr lang="en-US" sz="1800" b="1" dirty="0" smtClean="0">
                          <a:solidFill>
                            <a:schemeClr val="bg1"/>
                          </a:solidFill>
                          <a:latin typeface="Arial" panose="020B0604020202020204" pitchFamily="34" charset="0"/>
                          <a:ea typeface="Raleway Medium"/>
                          <a:cs typeface="Arial" panose="020B0604020202020204" pitchFamily="34" charset="0"/>
                          <a:sym typeface="Raleway Medium"/>
                        </a:rPr>
                        <a:t>202414617</a:t>
                      </a:r>
                      <a:endParaRPr sz="1800" b="1" dirty="0">
                        <a:solidFill>
                          <a:schemeClr val="bg1"/>
                        </a:solidFill>
                        <a:latin typeface="Arial" panose="020B0604020202020204" pitchFamily="34" charset="0"/>
                        <a:ea typeface="Raleway Medium"/>
                        <a:cs typeface="Arial" panose="020B0604020202020204" pitchFamily="34" charset="0"/>
                        <a:sym typeface="Raleway Medium"/>
                      </a:endParaRPr>
                    </a:p>
                  </a:txBody>
                  <a:tcPr marL="91425" marR="91425" marT="0" marB="0" anchor="ctr">
                    <a:lnR w="12700" cap="flat" cmpd="sng" algn="ctr">
                      <a:solidFill>
                        <a:schemeClr val="tx1"/>
                      </a:solidFill>
                      <a:prstDash val="solid"/>
                      <a:round/>
                      <a:headEnd type="none" w="med" len="med"/>
                      <a:tailEnd type="none" w="med" len="med"/>
                    </a:lnR>
                    <a:solidFill>
                      <a:schemeClr val="accent2"/>
                    </a:solidFill>
                  </a:tcPr>
                </a:tc>
              </a:tr>
            </a:tbl>
          </a:graphicData>
        </a:graphic>
      </p:graphicFrame>
      <p:sp>
        <p:nvSpPr>
          <p:cNvPr id="310" name="Google Shape;310;p36"/>
          <p:cNvSpPr txBox="1"/>
          <p:nvPr/>
        </p:nvSpPr>
        <p:spPr>
          <a:xfrm>
            <a:off x="720000" y="1216125"/>
            <a:ext cx="77040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Raleway Medium"/>
              <a:ea typeface="Raleway Medium"/>
              <a:cs typeface="Raleway Medium"/>
              <a:sym typeface="Raleway Medium"/>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7"/>
          <p:cNvSpPr/>
          <p:nvPr/>
        </p:nvSpPr>
        <p:spPr>
          <a:xfrm rot="10800000" flipH="1">
            <a:off x="713225" y="4286400"/>
            <a:ext cx="7143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4" name="Google Shape;494;p47"/>
          <p:cNvSpPr/>
          <p:nvPr/>
        </p:nvSpPr>
        <p:spPr>
          <a:xfrm rot="10800000" flipH="1">
            <a:off x="7709700" y="4286400"/>
            <a:ext cx="7143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5" name="Google Shape;495;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496" name="Google Shape;496;p47"/>
          <p:cNvGraphicFramePr/>
          <p:nvPr/>
        </p:nvGraphicFramePr>
        <p:xfrm>
          <a:off x="719963" y="1314010"/>
          <a:ext cx="7704000" cy="3289975"/>
        </p:xfrm>
        <a:graphic>
          <a:graphicData uri="http://schemas.openxmlformats.org/drawingml/2006/table">
            <a:tbl>
              <a:tblPr>
                <a:noFill/>
                <a:tableStyleId>{F9C8D4F5-8695-43FC-896E-4C016B737EBF}</a:tableStyleId>
              </a:tblPr>
              <a:tblGrid>
                <a:gridCol w="1464375"/>
                <a:gridCol w="1247925"/>
                <a:gridCol w="1247925"/>
                <a:gridCol w="1247925"/>
                <a:gridCol w="1247925"/>
                <a:gridCol w="1247925"/>
              </a:tblGrid>
              <a:tr h="457600">
                <a:tc>
                  <a:txBody>
                    <a:bodyPr/>
                    <a:lstStyle/>
                    <a:p>
                      <a:pPr marL="0" lvl="0" indent="0" algn="l" rtl="0">
                        <a:spcBef>
                          <a:spcPts val="0"/>
                        </a:spcBef>
                        <a:spcAft>
                          <a:spcPts val="0"/>
                        </a:spcAft>
                        <a:buNone/>
                      </a:pPr>
                      <a:r>
                        <a:rPr lang="en">
                          <a:solidFill>
                            <a:schemeClr val="lt1"/>
                          </a:solidFill>
                          <a:latin typeface="Raleway ExtraBold"/>
                          <a:ea typeface="Raleway ExtraBold"/>
                          <a:cs typeface="Raleway ExtraBold"/>
                          <a:sym typeface="Raleway ExtraBold"/>
                        </a:rPr>
                        <a:t>Activity</a:t>
                      </a:r>
                      <a:endParaRPr>
                        <a:solidFill>
                          <a:schemeClr val="lt1"/>
                        </a:solidFill>
                        <a:latin typeface="Raleway ExtraBold"/>
                        <a:ea typeface="Raleway ExtraBold"/>
                        <a:cs typeface="Raleway ExtraBold"/>
                        <a:sym typeface="Raleway ExtraBold"/>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Raleway ExtraBold"/>
                          <a:ea typeface="Raleway ExtraBold"/>
                          <a:cs typeface="Raleway ExtraBold"/>
                          <a:sym typeface="Raleway ExtraBold"/>
                        </a:rPr>
                        <a:t>Start date</a:t>
                      </a:r>
                      <a:endParaRPr>
                        <a:solidFill>
                          <a:schemeClr val="lt1"/>
                        </a:solidFill>
                        <a:latin typeface="Raleway ExtraBold"/>
                        <a:ea typeface="Raleway ExtraBold"/>
                        <a:cs typeface="Raleway ExtraBold"/>
                        <a:sym typeface="Raleway ExtraBold"/>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Raleway ExtraBold"/>
                          <a:ea typeface="Raleway ExtraBold"/>
                          <a:cs typeface="Raleway ExtraBold"/>
                          <a:sym typeface="Raleway ExtraBold"/>
                        </a:rPr>
                        <a:t>End date</a:t>
                      </a:r>
                      <a:endParaRPr>
                        <a:solidFill>
                          <a:schemeClr val="lt1"/>
                        </a:solidFill>
                        <a:latin typeface="Raleway ExtraBold"/>
                        <a:ea typeface="Raleway ExtraBold"/>
                        <a:cs typeface="Raleway ExtraBold"/>
                        <a:sym typeface="Raleway ExtraBold"/>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Raleway ExtraBold"/>
                          <a:ea typeface="Raleway ExtraBold"/>
                          <a:cs typeface="Raleway ExtraBold"/>
                          <a:sym typeface="Raleway ExtraBold"/>
                        </a:rPr>
                        <a:t>Resource</a:t>
                      </a:r>
                      <a:endParaRPr>
                        <a:solidFill>
                          <a:schemeClr val="lt1"/>
                        </a:solidFill>
                        <a:latin typeface="Raleway ExtraBold"/>
                        <a:ea typeface="Raleway ExtraBold"/>
                        <a:cs typeface="Raleway ExtraBold"/>
                        <a:sym typeface="Raleway ExtraBold"/>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Raleway ExtraBold"/>
                          <a:ea typeface="Raleway ExtraBold"/>
                          <a:cs typeface="Raleway ExtraBold"/>
                          <a:sym typeface="Raleway ExtraBold"/>
                        </a:rPr>
                        <a:t>Cost</a:t>
                      </a:r>
                      <a:endParaRPr>
                        <a:solidFill>
                          <a:schemeClr val="lt1"/>
                        </a:solidFill>
                        <a:latin typeface="Raleway ExtraBold"/>
                        <a:ea typeface="Raleway ExtraBold"/>
                        <a:cs typeface="Raleway ExtraBold"/>
                        <a:sym typeface="Raleway ExtraBold"/>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Raleway ExtraBold"/>
                          <a:ea typeface="Raleway ExtraBold"/>
                          <a:cs typeface="Raleway ExtraBold"/>
                          <a:sym typeface="Raleway ExtraBold"/>
                        </a:rPr>
                        <a:t>Revenue</a:t>
                      </a:r>
                      <a:endParaRPr>
                        <a:solidFill>
                          <a:schemeClr val="lt1"/>
                        </a:solidFill>
                        <a:latin typeface="Raleway ExtraBold"/>
                        <a:ea typeface="Raleway ExtraBold"/>
                        <a:cs typeface="Raleway ExtraBold"/>
                        <a:sym typeface="Raleway ExtraBold"/>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r>
              <a:tr h="473600">
                <a:tc>
                  <a:txBody>
                    <a:bodyPr/>
                    <a:lstStyle/>
                    <a:p>
                      <a:pPr marL="0" lvl="0" indent="0" algn="l" rtl="0">
                        <a:spcBef>
                          <a:spcPts val="0"/>
                        </a:spcBef>
                        <a:spcAft>
                          <a:spcPts val="0"/>
                        </a:spcAft>
                        <a:buNone/>
                      </a:pPr>
                      <a:r>
                        <a:rPr lang="en">
                          <a:solidFill>
                            <a:schemeClr val="lt1"/>
                          </a:solidFill>
                          <a:latin typeface="Raleway ExtraBold"/>
                          <a:ea typeface="Raleway ExtraBold"/>
                          <a:cs typeface="Raleway ExtraBold"/>
                          <a:sym typeface="Raleway ExtraBold"/>
                        </a:rPr>
                        <a:t>Market research</a:t>
                      </a:r>
                      <a:endParaRPr>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1/1/20XX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1/15/20XX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Market</a:t>
                      </a:r>
                      <a:endParaRPr sz="1200">
                        <a:solidFill>
                          <a:schemeClr val="dk1"/>
                        </a:solidFill>
                        <a:latin typeface="Raleway Medium"/>
                        <a:ea typeface="Raleway Medium"/>
                        <a:cs typeface="Raleway Medium"/>
                        <a:sym typeface="Raleway Medium"/>
                      </a:endParaRPr>
                    </a:p>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research firm</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$20,000</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73600">
                <a:tc>
                  <a:txBody>
                    <a:bodyPr/>
                    <a:lstStyle/>
                    <a:p>
                      <a:pPr marL="0" lvl="0" indent="0" algn="l" rtl="0">
                        <a:spcBef>
                          <a:spcPts val="0"/>
                        </a:spcBef>
                        <a:spcAft>
                          <a:spcPts val="0"/>
                        </a:spcAft>
                        <a:buNone/>
                      </a:pPr>
                      <a:r>
                        <a:rPr lang="en">
                          <a:solidFill>
                            <a:schemeClr val="lt1"/>
                          </a:solidFill>
                          <a:latin typeface="Raleway ExtraBold"/>
                          <a:ea typeface="Raleway ExtraBold"/>
                          <a:cs typeface="Raleway ExtraBold"/>
                          <a:sym typeface="Raleway ExtraBold"/>
                        </a:rPr>
                        <a:t>Product development</a:t>
                      </a:r>
                      <a:endParaRPr>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1/16/20XX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6/30/20XX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R&amp;D team</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$200,000</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64375">
                <a:tc>
                  <a:txBody>
                    <a:bodyPr/>
                    <a:lstStyle/>
                    <a:p>
                      <a:pPr marL="0" lvl="0" indent="0" algn="l" rtl="0">
                        <a:spcBef>
                          <a:spcPts val="0"/>
                        </a:spcBef>
                        <a:spcAft>
                          <a:spcPts val="0"/>
                        </a:spcAft>
                        <a:buNone/>
                      </a:pPr>
                      <a:r>
                        <a:rPr lang="en">
                          <a:solidFill>
                            <a:schemeClr val="lt1"/>
                          </a:solidFill>
                          <a:latin typeface="Raleway ExtraBold"/>
                          <a:ea typeface="Raleway ExtraBold"/>
                          <a:cs typeface="Raleway ExtraBold"/>
                          <a:sym typeface="Raleway ExtraBold"/>
                        </a:rPr>
                        <a:t>Beta testing</a:t>
                      </a:r>
                      <a:endParaRPr>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7/1/20XX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8/15/20XX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Beta testers</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$10,000</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73600">
                <a:tc>
                  <a:txBody>
                    <a:bodyPr/>
                    <a:lstStyle/>
                    <a:p>
                      <a:pPr marL="0" lvl="0" indent="0" algn="l" rtl="0">
                        <a:spcBef>
                          <a:spcPts val="0"/>
                        </a:spcBef>
                        <a:spcAft>
                          <a:spcPts val="0"/>
                        </a:spcAft>
                        <a:buNone/>
                      </a:pPr>
                      <a:r>
                        <a:rPr lang="en">
                          <a:solidFill>
                            <a:schemeClr val="lt1"/>
                          </a:solidFill>
                          <a:latin typeface="Raleway ExtraBold"/>
                          <a:ea typeface="Raleway ExtraBold"/>
                          <a:cs typeface="Raleway ExtraBold"/>
                          <a:sym typeface="Raleway ExtraBold"/>
                        </a:rPr>
                        <a:t>Marketing campaign</a:t>
                      </a:r>
                      <a:endParaRPr>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1/1/20XX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1/15/20XX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Advertising agency</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$100,000</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73600">
                <a:tc>
                  <a:txBody>
                    <a:bodyPr/>
                    <a:lstStyle/>
                    <a:p>
                      <a:pPr marL="0" lvl="0" indent="0" algn="l" rtl="0">
                        <a:spcBef>
                          <a:spcPts val="0"/>
                        </a:spcBef>
                        <a:spcAft>
                          <a:spcPts val="0"/>
                        </a:spcAft>
                        <a:buNone/>
                      </a:pPr>
                      <a:r>
                        <a:rPr lang="en">
                          <a:solidFill>
                            <a:schemeClr val="lt1"/>
                          </a:solidFill>
                          <a:latin typeface="Raleway ExtraBold"/>
                          <a:ea typeface="Raleway ExtraBold"/>
                          <a:cs typeface="Raleway ExtraBold"/>
                          <a:sym typeface="Raleway ExtraBold"/>
                        </a:rPr>
                        <a:t>Product launch</a:t>
                      </a:r>
                      <a:endParaRPr>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1/16/20XX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6/30/20XX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Sales team</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$50,000</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$500,000</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73600">
                <a:tc>
                  <a:txBody>
                    <a:bodyPr/>
                    <a:lstStyle/>
                    <a:p>
                      <a:pPr marL="0" lvl="0" indent="0" algn="l" rtl="0">
                        <a:spcBef>
                          <a:spcPts val="0"/>
                        </a:spcBef>
                        <a:spcAft>
                          <a:spcPts val="0"/>
                        </a:spcAft>
                        <a:buNone/>
                      </a:pPr>
                      <a:r>
                        <a:rPr lang="en">
                          <a:solidFill>
                            <a:schemeClr val="lt1"/>
                          </a:solidFill>
                          <a:latin typeface="Raleway ExtraBold"/>
                          <a:ea typeface="Raleway ExtraBold"/>
                          <a:cs typeface="Raleway ExtraBold"/>
                          <a:sym typeface="Raleway ExtraBold"/>
                        </a:rPr>
                        <a:t>Post-launch support</a:t>
                      </a:r>
                      <a:endParaRPr>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7/1/20XX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8/15/20XX</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Support team</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$50,000</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$800,000</a:t>
                      </a:r>
                      <a:endParaRPr sz="1200">
                        <a:solidFill>
                          <a:schemeClr val="dk1"/>
                        </a:solidFill>
                        <a:latin typeface="Raleway Medium"/>
                        <a:ea typeface="Raleway Medium"/>
                        <a:cs typeface="Raleway Medium"/>
                        <a:sym typeface="Raleway Medium"/>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grpSp>
        <p:nvGrpSpPr>
          <p:cNvPr id="501" name="Google Shape;501;p48"/>
          <p:cNvGrpSpPr/>
          <p:nvPr/>
        </p:nvGrpSpPr>
        <p:grpSpPr>
          <a:xfrm>
            <a:off x="1282946" y="764250"/>
            <a:ext cx="1897830" cy="3615000"/>
            <a:chOff x="1112450" y="670275"/>
            <a:chExt cx="1874400" cy="3615000"/>
          </a:xfrm>
        </p:grpSpPr>
        <p:sp>
          <p:nvSpPr>
            <p:cNvPr id="502" name="Google Shape;502;p48"/>
            <p:cNvSpPr/>
            <p:nvPr/>
          </p:nvSpPr>
          <p:spPr>
            <a:xfrm rot="5400000">
              <a:off x="242150" y="1540575"/>
              <a:ext cx="3615000" cy="1874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503" name="Google Shape;503;p48"/>
            <p:cNvSpPr/>
            <p:nvPr/>
          </p:nvSpPr>
          <p:spPr>
            <a:xfrm rot="5400000">
              <a:off x="2020300" y="533256"/>
              <a:ext cx="58800" cy="52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504" name="Google Shape;504;p48"/>
            <p:cNvSpPr/>
            <p:nvPr/>
          </p:nvSpPr>
          <p:spPr>
            <a:xfrm rot="5400000">
              <a:off x="2020300" y="3886147"/>
              <a:ext cx="58800" cy="524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grpSp>
      <p:sp>
        <p:nvSpPr>
          <p:cNvPr id="505" name="Google Shape;505;p48"/>
          <p:cNvSpPr txBox="1">
            <a:spLocks noGrp="1"/>
          </p:cNvSpPr>
          <p:nvPr>
            <p:ph type="title"/>
          </p:nvPr>
        </p:nvSpPr>
        <p:spPr>
          <a:xfrm>
            <a:off x="3718663" y="959100"/>
            <a:ext cx="28725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to show in a mockup</a:t>
            </a:r>
            <a:endParaRPr/>
          </a:p>
        </p:txBody>
      </p:sp>
      <p:sp>
        <p:nvSpPr>
          <p:cNvPr id="506" name="Google Shape;506;p48"/>
          <p:cNvSpPr txBox="1">
            <a:spLocks noGrp="1"/>
          </p:cNvSpPr>
          <p:nvPr>
            <p:ph type="subTitle" idx="1"/>
          </p:nvPr>
        </p:nvSpPr>
        <p:spPr>
          <a:xfrm>
            <a:off x="3718675" y="2167200"/>
            <a:ext cx="4142400" cy="2017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Product/website description: A brief overview of the product/website, including its key features, dimensions, and materials used</a:t>
            </a:r>
            <a:endParaRPr/>
          </a:p>
          <a:p>
            <a:pPr marL="457200" lvl="0" indent="-304800" algn="l" rtl="0">
              <a:spcBef>
                <a:spcPts val="0"/>
              </a:spcBef>
              <a:spcAft>
                <a:spcPts val="0"/>
              </a:spcAft>
              <a:buSzPts val="1200"/>
              <a:buAutoNum type="arabicPeriod"/>
            </a:pPr>
            <a:r>
              <a:rPr lang="en"/>
              <a:t>Features and benefits: A detailed explanation of the product's/website's features and how they will benefit the user</a:t>
            </a:r>
            <a:endParaRPr/>
          </a:p>
          <a:p>
            <a:pPr marL="457200" lvl="0" indent="-304800" algn="l" rtl="0">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507" name="Google Shape;507;p48"/>
          <p:cNvSpPr/>
          <p:nvPr/>
        </p:nvSpPr>
        <p:spPr>
          <a:xfrm>
            <a:off x="3718675" y="530650"/>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508" name="Google Shape;508;p48"/>
          <p:cNvPicPr preferRelativeResize="0"/>
          <p:nvPr/>
        </p:nvPicPr>
        <p:blipFill rotWithShape="1">
          <a:blip r:embed="rId3">
            <a:alphaModFix/>
          </a:blip>
          <a:srcRect l="34222" r="34219"/>
          <a:stretch/>
        </p:blipFill>
        <p:spPr>
          <a:xfrm>
            <a:off x="1367263" y="1034700"/>
            <a:ext cx="1729198" cy="3074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514" name="Google Shape;514;p49"/>
          <p:cNvSpPr txBox="1"/>
          <p:nvPr/>
        </p:nvSpPr>
        <p:spPr>
          <a:xfrm flipH="1">
            <a:off x="713349" y="1288138"/>
            <a:ext cx="1654800" cy="10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Conduct market research and analyze the target audience to identify more opportunities</a:t>
            </a:r>
            <a:endParaRPr sz="1200">
              <a:solidFill>
                <a:schemeClr val="dk1"/>
              </a:solidFill>
              <a:latin typeface="Raleway Medium"/>
              <a:ea typeface="Raleway Medium"/>
              <a:cs typeface="Raleway Medium"/>
              <a:sym typeface="Raleway Medium"/>
            </a:endParaRPr>
          </a:p>
        </p:txBody>
      </p:sp>
      <p:sp>
        <p:nvSpPr>
          <p:cNvPr id="515" name="Google Shape;515;p49"/>
          <p:cNvSpPr txBox="1"/>
          <p:nvPr/>
        </p:nvSpPr>
        <p:spPr>
          <a:xfrm flipH="1">
            <a:off x="1579421" y="3522812"/>
            <a:ext cx="1654800" cy="10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Create the</a:t>
            </a:r>
            <a:endParaRPr sz="1200">
              <a:solidFill>
                <a:schemeClr val="dk1"/>
              </a:solidFill>
              <a:latin typeface="Raleway Medium"/>
              <a:ea typeface="Raleway Medium"/>
              <a:cs typeface="Raleway Medium"/>
              <a:sym typeface="Raleway Medium"/>
            </a:endParaRPr>
          </a:p>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 product or service by defining </a:t>
            </a:r>
            <a:endParaRPr sz="1200">
              <a:solidFill>
                <a:schemeClr val="dk1"/>
              </a:solidFill>
              <a:latin typeface="Raleway Medium"/>
              <a:ea typeface="Raleway Medium"/>
              <a:cs typeface="Raleway Medium"/>
              <a:sym typeface="Raleway Medium"/>
            </a:endParaRPr>
          </a:p>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features, design, and functionality</a:t>
            </a:r>
            <a:endParaRPr sz="1200">
              <a:solidFill>
                <a:schemeClr val="dk1"/>
              </a:solidFill>
              <a:latin typeface="Raleway Medium"/>
              <a:ea typeface="Raleway Medium"/>
              <a:cs typeface="Raleway Medium"/>
              <a:sym typeface="Raleway Medium"/>
            </a:endParaRPr>
          </a:p>
        </p:txBody>
      </p:sp>
      <p:sp>
        <p:nvSpPr>
          <p:cNvPr id="516" name="Google Shape;516;p49"/>
          <p:cNvSpPr txBox="1"/>
          <p:nvPr/>
        </p:nvSpPr>
        <p:spPr>
          <a:xfrm flipH="1">
            <a:off x="2445493" y="1288138"/>
            <a:ext cx="1654800" cy="10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Test the product with a group of users to receive feedback and improve the product</a:t>
            </a:r>
            <a:endParaRPr sz="1200">
              <a:solidFill>
                <a:schemeClr val="dk1"/>
              </a:solidFill>
              <a:latin typeface="Raleway Medium"/>
              <a:ea typeface="Raleway Medium"/>
              <a:cs typeface="Raleway Medium"/>
              <a:sym typeface="Raleway Medium"/>
            </a:endParaRPr>
          </a:p>
        </p:txBody>
      </p:sp>
      <p:sp>
        <p:nvSpPr>
          <p:cNvPr id="517" name="Google Shape;517;p49"/>
          <p:cNvSpPr txBox="1"/>
          <p:nvPr/>
        </p:nvSpPr>
        <p:spPr>
          <a:xfrm flipH="1">
            <a:off x="3311564" y="3522812"/>
            <a:ext cx="1654800" cy="10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Execute a marketing campaign to promote the product to the target audience</a:t>
            </a:r>
            <a:endParaRPr sz="1200">
              <a:solidFill>
                <a:schemeClr val="dk1"/>
              </a:solidFill>
              <a:latin typeface="Raleway Medium"/>
              <a:ea typeface="Raleway Medium"/>
              <a:cs typeface="Raleway Medium"/>
              <a:sym typeface="Raleway Medium"/>
            </a:endParaRPr>
          </a:p>
        </p:txBody>
      </p:sp>
      <p:sp>
        <p:nvSpPr>
          <p:cNvPr id="518" name="Google Shape;518;p49"/>
          <p:cNvSpPr txBox="1"/>
          <p:nvPr/>
        </p:nvSpPr>
        <p:spPr>
          <a:xfrm flipH="1">
            <a:off x="4177636" y="1288138"/>
            <a:ext cx="1654800" cy="10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Release the product or service to the market with a comprehensive launch plan</a:t>
            </a:r>
            <a:endParaRPr sz="1200">
              <a:solidFill>
                <a:schemeClr val="dk1"/>
              </a:solidFill>
              <a:latin typeface="Raleway Medium"/>
              <a:ea typeface="Raleway Medium"/>
              <a:cs typeface="Raleway Medium"/>
              <a:sym typeface="Raleway Medium"/>
            </a:endParaRPr>
          </a:p>
        </p:txBody>
      </p:sp>
      <p:sp>
        <p:nvSpPr>
          <p:cNvPr id="519" name="Google Shape;519;p49"/>
          <p:cNvSpPr txBox="1"/>
          <p:nvPr/>
        </p:nvSpPr>
        <p:spPr>
          <a:xfrm flipH="1">
            <a:off x="5043707" y="3522812"/>
            <a:ext cx="1654800" cy="10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Provide customer support to ensure a better customer satisfaction</a:t>
            </a:r>
            <a:endParaRPr sz="1200">
              <a:solidFill>
                <a:schemeClr val="dk1"/>
              </a:solidFill>
              <a:latin typeface="Raleway Medium"/>
              <a:ea typeface="Raleway Medium"/>
              <a:cs typeface="Raleway Medium"/>
              <a:sym typeface="Raleway Medium"/>
            </a:endParaRPr>
          </a:p>
        </p:txBody>
      </p:sp>
      <p:sp>
        <p:nvSpPr>
          <p:cNvPr id="520" name="Google Shape;520;p49"/>
          <p:cNvSpPr txBox="1"/>
          <p:nvPr/>
        </p:nvSpPr>
        <p:spPr>
          <a:xfrm flipH="1">
            <a:off x="5909779" y="1288138"/>
            <a:ext cx="1654800" cy="10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Explore opportunities for growth and expansion of the product or service</a:t>
            </a:r>
            <a:endParaRPr sz="1200">
              <a:solidFill>
                <a:schemeClr val="dk1"/>
              </a:solidFill>
              <a:latin typeface="Raleway Medium"/>
              <a:ea typeface="Raleway Medium"/>
              <a:cs typeface="Raleway Medium"/>
              <a:sym typeface="Raleway Medium"/>
            </a:endParaRPr>
          </a:p>
        </p:txBody>
      </p:sp>
      <p:sp>
        <p:nvSpPr>
          <p:cNvPr id="521" name="Google Shape;521;p49"/>
          <p:cNvSpPr txBox="1"/>
          <p:nvPr/>
        </p:nvSpPr>
        <p:spPr>
          <a:xfrm flipH="1">
            <a:off x="6775851" y="3522812"/>
            <a:ext cx="1654800" cy="10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Continuously improve the product based on customer feedback and market trends</a:t>
            </a:r>
            <a:endParaRPr sz="1200">
              <a:solidFill>
                <a:schemeClr val="dk1"/>
              </a:solidFill>
              <a:latin typeface="Raleway Medium"/>
              <a:ea typeface="Raleway Medium"/>
              <a:cs typeface="Raleway Medium"/>
              <a:sym typeface="Raleway Medium"/>
            </a:endParaRPr>
          </a:p>
        </p:txBody>
      </p:sp>
      <p:sp>
        <p:nvSpPr>
          <p:cNvPr id="522" name="Google Shape;522;p49"/>
          <p:cNvSpPr txBox="1"/>
          <p:nvPr/>
        </p:nvSpPr>
        <p:spPr>
          <a:xfrm>
            <a:off x="1173399"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01</a:t>
            </a:r>
            <a:endParaRPr sz="3000">
              <a:solidFill>
                <a:schemeClr val="lt1"/>
              </a:solidFill>
              <a:latin typeface="Raleway ExtraBold"/>
              <a:ea typeface="Raleway ExtraBold"/>
              <a:cs typeface="Raleway ExtraBold"/>
              <a:sym typeface="Raleway ExtraBold"/>
            </a:endParaRPr>
          </a:p>
        </p:txBody>
      </p:sp>
      <p:sp>
        <p:nvSpPr>
          <p:cNvPr id="523" name="Google Shape;523;p49"/>
          <p:cNvSpPr txBox="1"/>
          <p:nvPr/>
        </p:nvSpPr>
        <p:spPr>
          <a:xfrm>
            <a:off x="3771490"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04</a:t>
            </a:r>
            <a:endParaRPr sz="3000">
              <a:solidFill>
                <a:schemeClr val="lt1"/>
              </a:solidFill>
              <a:latin typeface="Raleway ExtraBold"/>
              <a:ea typeface="Raleway ExtraBold"/>
              <a:cs typeface="Raleway ExtraBold"/>
              <a:sym typeface="Raleway ExtraBold"/>
            </a:endParaRPr>
          </a:p>
        </p:txBody>
      </p:sp>
      <p:sp>
        <p:nvSpPr>
          <p:cNvPr id="524" name="Google Shape;524;p49"/>
          <p:cNvSpPr txBox="1"/>
          <p:nvPr/>
        </p:nvSpPr>
        <p:spPr>
          <a:xfrm>
            <a:off x="2039347"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02</a:t>
            </a:r>
            <a:endParaRPr sz="3000">
              <a:solidFill>
                <a:schemeClr val="lt1"/>
              </a:solidFill>
              <a:latin typeface="Raleway ExtraBold"/>
              <a:ea typeface="Raleway ExtraBold"/>
              <a:cs typeface="Raleway ExtraBold"/>
              <a:sym typeface="Raleway ExtraBold"/>
            </a:endParaRPr>
          </a:p>
        </p:txBody>
      </p:sp>
      <p:sp>
        <p:nvSpPr>
          <p:cNvPr id="525" name="Google Shape;525;p49"/>
          <p:cNvSpPr txBox="1"/>
          <p:nvPr/>
        </p:nvSpPr>
        <p:spPr>
          <a:xfrm>
            <a:off x="4637561"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05</a:t>
            </a:r>
            <a:endParaRPr sz="3000">
              <a:solidFill>
                <a:schemeClr val="lt1"/>
              </a:solidFill>
              <a:latin typeface="Raleway ExtraBold"/>
              <a:ea typeface="Raleway ExtraBold"/>
              <a:cs typeface="Raleway ExtraBold"/>
              <a:sym typeface="Raleway ExtraBold"/>
            </a:endParaRPr>
          </a:p>
        </p:txBody>
      </p:sp>
      <p:sp>
        <p:nvSpPr>
          <p:cNvPr id="526" name="Google Shape;526;p49"/>
          <p:cNvSpPr txBox="1"/>
          <p:nvPr/>
        </p:nvSpPr>
        <p:spPr>
          <a:xfrm>
            <a:off x="2905419"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03</a:t>
            </a:r>
            <a:endParaRPr sz="3000">
              <a:solidFill>
                <a:schemeClr val="lt1"/>
              </a:solidFill>
              <a:latin typeface="Raleway ExtraBold"/>
              <a:ea typeface="Raleway ExtraBold"/>
              <a:cs typeface="Raleway ExtraBold"/>
              <a:sym typeface="Raleway ExtraBold"/>
            </a:endParaRPr>
          </a:p>
        </p:txBody>
      </p:sp>
      <p:sp>
        <p:nvSpPr>
          <p:cNvPr id="527" name="Google Shape;527;p49"/>
          <p:cNvSpPr txBox="1"/>
          <p:nvPr/>
        </p:nvSpPr>
        <p:spPr>
          <a:xfrm>
            <a:off x="5503633"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06</a:t>
            </a:r>
            <a:endParaRPr sz="3000">
              <a:solidFill>
                <a:schemeClr val="lt1"/>
              </a:solidFill>
              <a:latin typeface="Raleway ExtraBold"/>
              <a:ea typeface="Raleway ExtraBold"/>
              <a:cs typeface="Raleway ExtraBold"/>
              <a:sym typeface="Raleway ExtraBold"/>
            </a:endParaRPr>
          </a:p>
        </p:txBody>
      </p:sp>
      <p:sp>
        <p:nvSpPr>
          <p:cNvPr id="528" name="Google Shape;528;p49"/>
          <p:cNvSpPr txBox="1"/>
          <p:nvPr/>
        </p:nvSpPr>
        <p:spPr>
          <a:xfrm>
            <a:off x="6369704"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07</a:t>
            </a:r>
            <a:endParaRPr sz="3000">
              <a:solidFill>
                <a:schemeClr val="lt1"/>
              </a:solidFill>
              <a:latin typeface="Raleway ExtraBold"/>
              <a:ea typeface="Raleway ExtraBold"/>
              <a:cs typeface="Raleway ExtraBold"/>
              <a:sym typeface="Raleway ExtraBold"/>
            </a:endParaRPr>
          </a:p>
        </p:txBody>
      </p:sp>
      <p:sp>
        <p:nvSpPr>
          <p:cNvPr id="529" name="Google Shape;529;p49"/>
          <p:cNvSpPr txBox="1"/>
          <p:nvPr/>
        </p:nvSpPr>
        <p:spPr>
          <a:xfrm>
            <a:off x="7235901" y="2580373"/>
            <a:ext cx="734700" cy="731400"/>
          </a:xfrm>
          <a:prstGeom prst="rect">
            <a:avLst/>
          </a:prstGeom>
          <a:solidFill>
            <a:srgbClr val="0E1D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Raleway ExtraBold"/>
                <a:ea typeface="Raleway ExtraBold"/>
                <a:cs typeface="Raleway ExtraBold"/>
                <a:sym typeface="Raleway ExtraBold"/>
              </a:rPr>
              <a:t>08</a:t>
            </a:r>
            <a:endParaRPr sz="3000">
              <a:solidFill>
                <a:schemeClr val="lt1"/>
              </a:solidFill>
              <a:latin typeface="Raleway ExtraBold"/>
              <a:ea typeface="Raleway ExtraBold"/>
              <a:cs typeface="Raleway ExtraBold"/>
              <a:sym typeface="Raleway ExtraBold"/>
            </a:endParaRPr>
          </a:p>
        </p:txBody>
      </p:sp>
      <p:cxnSp>
        <p:nvCxnSpPr>
          <p:cNvPr id="530" name="Google Shape;530;p49"/>
          <p:cNvCxnSpPr>
            <a:stCxn id="522" idx="0"/>
            <a:endCxn id="514" idx="2"/>
          </p:cNvCxnSpPr>
          <p:nvPr/>
        </p:nvCxnSpPr>
        <p:spPr>
          <a:xfrm rot="10800000">
            <a:off x="1540749" y="2369473"/>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31" name="Google Shape;531;p49"/>
          <p:cNvCxnSpPr>
            <a:stCxn id="515" idx="0"/>
            <a:endCxn id="524" idx="2"/>
          </p:cNvCxnSpPr>
          <p:nvPr/>
        </p:nvCxnSpPr>
        <p:spPr>
          <a:xfrm rot="10800000">
            <a:off x="2406821" y="3311912"/>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32" name="Google Shape;532;p49"/>
          <p:cNvCxnSpPr>
            <a:stCxn id="526" idx="0"/>
            <a:endCxn id="516" idx="2"/>
          </p:cNvCxnSpPr>
          <p:nvPr/>
        </p:nvCxnSpPr>
        <p:spPr>
          <a:xfrm rot="10800000">
            <a:off x="3272769" y="2369473"/>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33" name="Google Shape;533;p49"/>
          <p:cNvCxnSpPr>
            <a:stCxn id="517" idx="0"/>
            <a:endCxn id="523" idx="2"/>
          </p:cNvCxnSpPr>
          <p:nvPr/>
        </p:nvCxnSpPr>
        <p:spPr>
          <a:xfrm rot="10800000">
            <a:off x="4138964" y="3311912"/>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34" name="Google Shape;534;p49"/>
          <p:cNvCxnSpPr>
            <a:stCxn id="525" idx="0"/>
            <a:endCxn id="518" idx="2"/>
          </p:cNvCxnSpPr>
          <p:nvPr/>
        </p:nvCxnSpPr>
        <p:spPr>
          <a:xfrm rot="10800000">
            <a:off x="5004911" y="2369473"/>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35" name="Google Shape;535;p49"/>
          <p:cNvCxnSpPr>
            <a:stCxn id="519" idx="0"/>
            <a:endCxn id="527" idx="2"/>
          </p:cNvCxnSpPr>
          <p:nvPr/>
        </p:nvCxnSpPr>
        <p:spPr>
          <a:xfrm rot="10800000">
            <a:off x="5871107" y="3311912"/>
            <a:ext cx="0" cy="210900"/>
          </a:xfrm>
          <a:prstGeom prst="straightConnector1">
            <a:avLst/>
          </a:prstGeom>
          <a:noFill/>
          <a:ln w="19050" cap="flat" cmpd="sng">
            <a:solidFill>
              <a:schemeClr val="dk1"/>
            </a:solidFill>
            <a:prstDash val="solid"/>
            <a:round/>
            <a:headEnd type="none" w="med" len="med"/>
            <a:tailEnd type="none" w="med" len="med"/>
          </a:ln>
        </p:spPr>
      </p:cxnSp>
      <p:cxnSp>
        <p:nvCxnSpPr>
          <p:cNvPr id="536" name="Google Shape;536;p49"/>
          <p:cNvCxnSpPr>
            <a:stCxn id="521" idx="0"/>
            <a:endCxn id="529" idx="2"/>
          </p:cNvCxnSpPr>
          <p:nvPr/>
        </p:nvCxnSpPr>
        <p:spPr>
          <a:xfrm rot="10800000">
            <a:off x="7603251" y="3311912"/>
            <a:ext cx="0" cy="210900"/>
          </a:xfrm>
          <a:prstGeom prst="straightConnector1">
            <a:avLst/>
          </a:prstGeom>
          <a:noFill/>
          <a:ln w="19050" cap="flat" cmpd="sng">
            <a:solidFill>
              <a:schemeClr val="dk1"/>
            </a:solidFill>
            <a:prstDash val="solid"/>
            <a:round/>
            <a:headEnd type="none" w="med" len="med"/>
            <a:tailEnd type="none" w="med" len="med"/>
          </a:ln>
        </p:spPr>
      </p:cxnSp>
      <p:sp>
        <p:nvSpPr>
          <p:cNvPr id="537" name="Google Shape;537;p49"/>
          <p:cNvSpPr/>
          <p:nvPr/>
        </p:nvSpPr>
        <p:spPr>
          <a:xfrm rot="10800000" flipH="1">
            <a:off x="713475" y="4286400"/>
            <a:ext cx="7131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538" name="Google Shape;538;p49"/>
          <p:cNvCxnSpPr>
            <a:stCxn id="524" idx="1"/>
            <a:endCxn id="522" idx="3"/>
          </p:cNvCxnSpPr>
          <p:nvPr/>
        </p:nvCxnSpPr>
        <p:spPr>
          <a:xfrm rot="10800000">
            <a:off x="1908247" y="2946073"/>
            <a:ext cx="131100" cy="0"/>
          </a:xfrm>
          <a:prstGeom prst="straightConnector1">
            <a:avLst/>
          </a:prstGeom>
          <a:noFill/>
          <a:ln w="19050" cap="flat" cmpd="sng">
            <a:solidFill>
              <a:schemeClr val="dk1"/>
            </a:solidFill>
            <a:prstDash val="solid"/>
            <a:round/>
            <a:headEnd type="none" w="med" len="med"/>
            <a:tailEnd type="none" w="med" len="med"/>
          </a:ln>
        </p:spPr>
      </p:cxnSp>
      <p:cxnSp>
        <p:nvCxnSpPr>
          <p:cNvPr id="539" name="Google Shape;539;p49"/>
          <p:cNvCxnSpPr>
            <a:stCxn id="526" idx="1"/>
            <a:endCxn id="524" idx="3"/>
          </p:cNvCxnSpPr>
          <p:nvPr/>
        </p:nvCxnSpPr>
        <p:spPr>
          <a:xfrm rot="10800000">
            <a:off x="2774019"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40" name="Google Shape;540;p49"/>
          <p:cNvCxnSpPr>
            <a:stCxn id="523" idx="1"/>
            <a:endCxn id="526" idx="3"/>
          </p:cNvCxnSpPr>
          <p:nvPr/>
        </p:nvCxnSpPr>
        <p:spPr>
          <a:xfrm rot="10800000">
            <a:off x="3640090"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41" name="Google Shape;541;p49"/>
          <p:cNvCxnSpPr>
            <a:stCxn id="525" idx="1"/>
            <a:endCxn id="523" idx="3"/>
          </p:cNvCxnSpPr>
          <p:nvPr/>
        </p:nvCxnSpPr>
        <p:spPr>
          <a:xfrm rot="10800000">
            <a:off x="4506161"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42" name="Google Shape;542;p49"/>
          <p:cNvCxnSpPr>
            <a:stCxn id="527" idx="1"/>
            <a:endCxn id="525" idx="3"/>
          </p:cNvCxnSpPr>
          <p:nvPr/>
        </p:nvCxnSpPr>
        <p:spPr>
          <a:xfrm rot="10800000">
            <a:off x="5372233"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43" name="Google Shape;543;p49"/>
          <p:cNvCxnSpPr>
            <a:stCxn id="528" idx="1"/>
            <a:endCxn id="527" idx="3"/>
          </p:cNvCxnSpPr>
          <p:nvPr/>
        </p:nvCxnSpPr>
        <p:spPr>
          <a:xfrm rot="10800000">
            <a:off x="6238304" y="2946073"/>
            <a:ext cx="131400" cy="0"/>
          </a:xfrm>
          <a:prstGeom prst="straightConnector1">
            <a:avLst/>
          </a:prstGeom>
          <a:noFill/>
          <a:ln w="19050" cap="flat" cmpd="sng">
            <a:solidFill>
              <a:schemeClr val="dk1"/>
            </a:solidFill>
            <a:prstDash val="solid"/>
            <a:round/>
            <a:headEnd type="none" w="med" len="med"/>
            <a:tailEnd type="none" w="med" len="med"/>
          </a:ln>
        </p:spPr>
      </p:cxnSp>
      <p:cxnSp>
        <p:nvCxnSpPr>
          <p:cNvPr id="544" name="Google Shape;544;p49"/>
          <p:cNvCxnSpPr>
            <a:stCxn id="529" idx="1"/>
            <a:endCxn id="528" idx="3"/>
          </p:cNvCxnSpPr>
          <p:nvPr/>
        </p:nvCxnSpPr>
        <p:spPr>
          <a:xfrm rot="10800000">
            <a:off x="7104501" y="2946073"/>
            <a:ext cx="131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550" name="Google Shape;550;p50"/>
          <p:cNvGraphicFramePr/>
          <p:nvPr/>
        </p:nvGraphicFramePr>
        <p:xfrm>
          <a:off x="713000" y="1282838"/>
          <a:ext cx="3000000" cy="3000000"/>
        </p:xfrm>
        <a:graphic>
          <a:graphicData uri="http://schemas.openxmlformats.org/drawingml/2006/table">
            <a:tbl>
              <a:tblPr>
                <a:noFill/>
                <a:tableStyleId>{F9C8D4F5-8695-43FC-896E-4C016B737EBF}</a:tableStyleId>
              </a:tblPr>
              <a:tblGrid>
                <a:gridCol w="1364200"/>
                <a:gridCol w="2212525"/>
                <a:gridCol w="345100"/>
                <a:gridCol w="345100"/>
                <a:gridCol w="345100"/>
                <a:gridCol w="345100"/>
                <a:gridCol w="345100"/>
                <a:gridCol w="345100"/>
                <a:gridCol w="345100"/>
                <a:gridCol w="345100"/>
                <a:gridCol w="345100"/>
                <a:gridCol w="345100"/>
                <a:gridCol w="345100"/>
                <a:gridCol w="345100"/>
              </a:tblGrid>
              <a:tr h="466350">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Initiative</a:t>
                      </a:r>
                      <a:endParaRPr sz="1800">
                        <a:solidFill>
                          <a:schemeClr val="lt1"/>
                        </a:solidFill>
                        <a:latin typeface="Raleway ExtraBold"/>
                        <a:ea typeface="Raleway ExtraBold"/>
                        <a:cs typeface="Raleway ExtraBold"/>
                        <a:sym typeface="Raleway ExtraBold"/>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Objective</a:t>
                      </a:r>
                      <a:endParaRPr sz="1200">
                        <a:solidFill>
                          <a:schemeClr val="lt1"/>
                        </a:solidFill>
                        <a:latin typeface="Raleway ExtraBold"/>
                        <a:ea typeface="Raleway ExtraBold"/>
                        <a:cs typeface="Raleway ExtraBold"/>
                        <a:sym typeface="Raleway ExtraBold"/>
                      </a:endParaRPr>
                    </a:p>
                  </a:txBody>
                  <a:tcPr marL="91425"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Jan</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Feb</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Mar</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Raleway ExtraBold"/>
                          <a:ea typeface="Raleway ExtraBold"/>
                          <a:cs typeface="Raleway ExtraBold"/>
                          <a:sym typeface="Raleway ExtraBold"/>
                        </a:rPr>
                        <a:t>Apr</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May</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Jun</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Jul</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Aug</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Sep</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Oct</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Nov</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200">
                          <a:solidFill>
                            <a:schemeClr val="lt1"/>
                          </a:solidFill>
                          <a:latin typeface="Raleway ExtraBold"/>
                          <a:ea typeface="Raleway ExtraBold"/>
                          <a:cs typeface="Raleway ExtraBold"/>
                          <a:sym typeface="Raleway ExtraBold"/>
                        </a:rPr>
                        <a:t>Dec</a:t>
                      </a:r>
                      <a:endParaRPr sz="1200">
                        <a:solidFill>
                          <a:schemeClr val="lt1"/>
                        </a:solidFill>
                        <a:latin typeface="Raleway ExtraBold"/>
                        <a:ea typeface="Raleway ExtraBold"/>
                        <a:cs typeface="Raleway ExtraBold"/>
                        <a:sym typeface="Raleway ExtraBo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r>
              <a:tr h="475800">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Market research</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Increase brand awareness by 30% within the first year</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r>
              <a:tr h="475800">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Product development</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Achieve a customer satisfaction rate of 90%</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r>
              <a:tr h="475800">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Marketing campaign</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Increase revenue by 20% within the first year</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r>
              <a:tr h="475800">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Product launch</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Achieve a customer satisfaction rate of 90% within the first year</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r>
              <a:tr h="475800">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Expansion</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Reduce costs by 15% within the first year by expanding the product</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r>
              <a:tr h="475800">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Partnership</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000">
                          <a:solidFill>
                            <a:schemeClr val="dk1"/>
                          </a:solidFill>
                          <a:latin typeface="Raleway Medium"/>
                          <a:ea typeface="Raleway Medium"/>
                          <a:cs typeface="Raleway Medium"/>
                          <a:sym typeface="Raleway Medium"/>
                        </a:rPr>
                        <a:t>Reach profitability within 18 months of launch</a:t>
                      </a:r>
                      <a:endParaRPr sz="1000">
                        <a:solidFill>
                          <a:schemeClr val="dk1"/>
                        </a:solidFill>
                        <a:latin typeface="Raleway Medium"/>
                        <a:ea typeface="Raleway Medium"/>
                        <a:cs typeface="Raleway Medium"/>
                        <a:sym typeface="Raleway Medium"/>
                      </a:endParaRPr>
                    </a:p>
                  </a:txBody>
                  <a:tcPr marL="45700" marR="45700"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1"/>
          <p:cNvSpPr/>
          <p:nvPr/>
        </p:nvSpPr>
        <p:spPr>
          <a:xfrm rot="10800000" flipH="1">
            <a:off x="713100" y="4286400"/>
            <a:ext cx="7131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6" name="Google Shape;556;p51"/>
          <p:cNvSpPr/>
          <p:nvPr/>
        </p:nvSpPr>
        <p:spPr>
          <a:xfrm rot="10800000" flipH="1">
            <a:off x="713100" y="0"/>
            <a:ext cx="713100" cy="857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7" name="Google Shape;557;p51"/>
          <p:cNvSpPr txBox="1">
            <a:spLocks noGrp="1"/>
          </p:cNvSpPr>
          <p:nvPr>
            <p:ph type="title"/>
          </p:nvPr>
        </p:nvSpPr>
        <p:spPr>
          <a:xfrm>
            <a:off x="3997325" y="1045900"/>
            <a:ext cx="4433700" cy="142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 showcase</a:t>
            </a:r>
            <a:endParaRPr/>
          </a:p>
        </p:txBody>
      </p:sp>
      <p:sp>
        <p:nvSpPr>
          <p:cNvPr id="558" name="Google Shape;558;p51"/>
          <p:cNvSpPr txBox="1">
            <a:spLocks noGrp="1"/>
          </p:cNvSpPr>
          <p:nvPr>
            <p:ph type="subTitle" idx="1"/>
          </p:nvPr>
        </p:nvSpPr>
        <p:spPr>
          <a:xfrm>
            <a:off x="3997325" y="2430553"/>
            <a:ext cx="4433700" cy="14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559" name="Google Shape;559;p51"/>
          <p:cNvPicPr preferRelativeResize="0">
            <a:picLocks noGrp="1"/>
          </p:cNvPicPr>
          <p:nvPr>
            <p:ph type="pic" idx="2"/>
          </p:nvPr>
        </p:nvPicPr>
        <p:blipFill rotWithShape="1">
          <a:blip r:embed="rId3">
            <a:alphaModFix/>
          </a:blip>
          <a:srcRect l="26896" r="26896"/>
          <a:stretch/>
        </p:blipFill>
        <p:spPr>
          <a:xfrm>
            <a:off x="713225" y="554676"/>
            <a:ext cx="2801101" cy="4049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2"/>
          <p:cNvSpPr txBox="1">
            <a:spLocks noGrp="1"/>
          </p:cNvSpPr>
          <p:nvPr>
            <p:ph type="title"/>
          </p:nvPr>
        </p:nvSpPr>
        <p:spPr>
          <a:xfrm>
            <a:off x="713225" y="666225"/>
            <a:ext cx="6923100" cy="75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have a look</a:t>
            </a:r>
            <a:endParaRPr/>
          </a:p>
        </p:txBody>
      </p:sp>
      <p:sp>
        <p:nvSpPr>
          <p:cNvPr id="565" name="Google Shape;565;p52"/>
          <p:cNvSpPr txBox="1">
            <a:spLocks noGrp="1"/>
          </p:cNvSpPr>
          <p:nvPr>
            <p:ph type="subTitle" idx="1"/>
          </p:nvPr>
        </p:nvSpPr>
        <p:spPr>
          <a:xfrm>
            <a:off x="713225" y="1558450"/>
            <a:ext cx="6951900" cy="27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571" name="Google Shape;571;p53"/>
          <p:cNvSpPr txBox="1">
            <a:spLocks noGrp="1"/>
          </p:cNvSpPr>
          <p:nvPr>
            <p:ph type="title" idx="4294967295"/>
          </p:nvPr>
        </p:nvSpPr>
        <p:spPr>
          <a:xfrm>
            <a:off x="6757973" y="1347650"/>
            <a:ext cx="14022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572" name="Google Shape;572;p53"/>
          <p:cNvSpPr/>
          <p:nvPr/>
        </p:nvSpPr>
        <p:spPr>
          <a:xfrm>
            <a:off x="6346063" y="1435400"/>
            <a:ext cx="183300" cy="1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txBox="1"/>
          <p:nvPr/>
        </p:nvSpPr>
        <p:spPr>
          <a:xfrm>
            <a:off x="981900" y="4393028"/>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latin typeface="Raleway Medium"/>
                <a:ea typeface="Raleway Medium"/>
                <a:cs typeface="Raleway Medium"/>
                <a:sym typeface="Raleway Medium"/>
              </a:rPr>
              <a:t>Follow the link in the graph to modify its data and then paste the new one here.</a:t>
            </a:r>
            <a:r>
              <a:rPr lang="en" sz="1000">
                <a:solidFill>
                  <a:srgbClr val="191919"/>
                </a:solidFill>
                <a:latin typeface="Raleway"/>
                <a:ea typeface="Raleway"/>
                <a:cs typeface="Raleway"/>
                <a:sym typeface="Raleway"/>
              </a:rPr>
              <a:t> </a:t>
            </a:r>
            <a:r>
              <a:rPr lang="en" sz="1000" b="1" u="sng">
                <a:solidFill>
                  <a:srgbClr val="191919"/>
                </a:solidFill>
                <a:latin typeface="Raleway"/>
                <a:ea typeface="Raleway"/>
                <a:cs typeface="Raleway"/>
                <a:sym typeface="Raleway"/>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rgbClr val="191919"/>
              </a:solidFill>
              <a:latin typeface="Raleway"/>
              <a:ea typeface="Raleway"/>
              <a:cs typeface="Raleway"/>
              <a:sym typeface="Raleway"/>
            </a:endParaRPr>
          </a:p>
        </p:txBody>
      </p:sp>
      <p:sp>
        <p:nvSpPr>
          <p:cNvPr id="574" name="Google Shape;574;p53"/>
          <p:cNvSpPr txBox="1">
            <a:spLocks noGrp="1"/>
          </p:cNvSpPr>
          <p:nvPr>
            <p:ph type="title" idx="4294967295"/>
          </p:nvPr>
        </p:nvSpPr>
        <p:spPr>
          <a:xfrm>
            <a:off x="6757973" y="1932118"/>
            <a:ext cx="14022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575" name="Google Shape;575;p53"/>
          <p:cNvSpPr/>
          <p:nvPr/>
        </p:nvSpPr>
        <p:spPr>
          <a:xfrm>
            <a:off x="6346063" y="2019868"/>
            <a:ext cx="183300" cy="18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txBox="1">
            <a:spLocks noGrp="1"/>
          </p:cNvSpPr>
          <p:nvPr>
            <p:ph type="title" idx="4294967295"/>
          </p:nvPr>
        </p:nvSpPr>
        <p:spPr>
          <a:xfrm>
            <a:off x="6757973" y="2516587"/>
            <a:ext cx="14022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577" name="Google Shape;577;p53"/>
          <p:cNvSpPr/>
          <p:nvPr/>
        </p:nvSpPr>
        <p:spPr>
          <a:xfrm>
            <a:off x="6346063" y="2604337"/>
            <a:ext cx="183300" cy="18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txBox="1">
            <a:spLocks noGrp="1"/>
          </p:cNvSpPr>
          <p:nvPr>
            <p:ph type="title" idx="4294967295"/>
          </p:nvPr>
        </p:nvSpPr>
        <p:spPr>
          <a:xfrm>
            <a:off x="6757973" y="3101055"/>
            <a:ext cx="14022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579" name="Google Shape;579;p53"/>
          <p:cNvSpPr/>
          <p:nvPr/>
        </p:nvSpPr>
        <p:spPr>
          <a:xfrm>
            <a:off x="6346063" y="3188805"/>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txBox="1">
            <a:spLocks noGrp="1"/>
          </p:cNvSpPr>
          <p:nvPr>
            <p:ph type="title" idx="4294967295"/>
          </p:nvPr>
        </p:nvSpPr>
        <p:spPr>
          <a:xfrm>
            <a:off x="6757973" y="3685523"/>
            <a:ext cx="14022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581" name="Google Shape;581;p53"/>
          <p:cNvSpPr/>
          <p:nvPr/>
        </p:nvSpPr>
        <p:spPr>
          <a:xfrm>
            <a:off x="6346063" y="3773273"/>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2" name="Google Shape;582;p53" title="Chart">
            <a:hlinkClick r:id="rId4"/>
          </p:cNvPr>
          <p:cNvPicPr preferRelativeResize="0"/>
          <p:nvPr/>
        </p:nvPicPr>
        <p:blipFill>
          <a:blip r:embed="rId5">
            <a:alphaModFix/>
          </a:blip>
          <a:stretch>
            <a:fillRect/>
          </a:stretch>
        </p:blipFill>
        <p:spPr>
          <a:xfrm>
            <a:off x="708241" y="1264600"/>
            <a:ext cx="4881024" cy="3018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4"/>
          <p:cNvSpPr/>
          <p:nvPr/>
        </p:nvSpPr>
        <p:spPr>
          <a:xfrm rot="10800000" flipH="1">
            <a:off x="720000" y="4286400"/>
            <a:ext cx="710700" cy="85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8" name="Google Shape;588;p5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589" name="Google Shape;589;p54"/>
          <p:cNvGraphicFramePr/>
          <p:nvPr/>
        </p:nvGraphicFramePr>
        <p:xfrm>
          <a:off x="720000" y="1186325"/>
          <a:ext cx="3000000" cy="3000000"/>
        </p:xfrm>
        <a:graphic>
          <a:graphicData uri="http://schemas.openxmlformats.org/drawingml/2006/table">
            <a:tbl>
              <a:tblPr>
                <a:noFill/>
                <a:tableStyleId>{D75CBE83-A1AB-44B4-964E-85D33AE617F2}</a:tableStyleId>
              </a:tblPr>
              <a:tblGrid>
                <a:gridCol w="1028250"/>
                <a:gridCol w="1028250"/>
                <a:gridCol w="1028250"/>
              </a:tblGrid>
              <a:tr h="508325">
                <a:tc>
                  <a:txBody>
                    <a:bodyPr/>
                    <a:lstStyle/>
                    <a:p>
                      <a:pPr marL="0" lvl="0" indent="0" algn="l" rtl="0">
                        <a:spcBef>
                          <a:spcPts val="0"/>
                        </a:spcBef>
                        <a:spcAft>
                          <a:spcPts val="0"/>
                        </a:spcAft>
                        <a:buNone/>
                      </a:pPr>
                      <a:r>
                        <a:rPr lang="en" sz="1200">
                          <a:solidFill>
                            <a:schemeClr val="lt1"/>
                          </a:solidFill>
                          <a:latin typeface="Raleway ExtraBold"/>
                          <a:ea typeface="Raleway ExtraBold"/>
                          <a:cs typeface="Raleway ExtraBold"/>
                          <a:sym typeface="Raleway ExtraBold"/>
                        </a:rPr>
                        <a:t>Resource</a:t>
                      </a:r>
                      <a:endParaRPr sz="1200">
                        <a:solidFill>
                          <a:schemeClr val="lt1"/>
                        </a:solidFill>
                        <a:latin typeface="Raleway ExtraBold"/>
                        <a:ea typeface="Raleway ExtraBold"/>
                        <a:cs typeface="Raleway ExtraBold"/>
                        <a:sym typeface="Raleway ExtraBold"/>
                      </a:endParaRPr>
                    </a:p>
                  </a:txBody>
                  <a:tcPr marL="91425" marR="91425"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Utilization rate</a:t>
                      </a:r>
                      <a:endParaRPr sz="1200">
                        <a:solidFill>
                          <a:schemeClr val="lt1"/>
                        </a:solidFill>
                        <a:latin typeface="Raleway ExtraBold"/>
                        <a:ea typeface="Raleway ExtraBold"/>
                        <a:cs typeface="Raleway ExtraBold"/>
                        <a:sym typeface="Raleway ExtraBold"/>
                      </a:endParaRPr>
                    </a:p>
                  </a:txBody>
                  <a:tcPr marL="91425" marR="91425"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Cost</a:t>
                      </a:r>
                      <a:endParaRPr sz="1200">
                        <a:solidFill>
                          <a:schemeClr val="lt1"/>
                        </a:solidFill>
                        <a:latin typeface="Raleway ExtraBold"/>
                        <a:ea typeface="Raleway ExtraBold"/>
                        <a:cs typeface="Raleway ExtraBold"/>
                        <a:sym typeface="Raleway ExtraBold"/>
                      </a:endParaRPr>
                    </a:p>
                    <a:p>
                      <a:pPr marL="0" lvl="0" indent="0" algn="ctr" rtl="0">
                        <a:spcBef>
                          <a:spcPts val="0"/>
                        </a:spcBef>
                        <a:spcAft>
                          <a:spcPts val="0"/>
                        </a:spcAft>
                        <a:buNone/>
                      </a:pPr>
                      <a:r>
                        <a:rPr lang="en" sz="1200">
                          <a:solidFill>
                            <a:schemeClr val="lt1"/>
                          </a:solidFill>
                          <a:latin typeface="Raleway ExtraBold"/>
                          <a:ea typeface="Raleway ExtraBold"/>
                          <a:cs typeface="Raleway ExtraBold"/>
                          <a:sym typeface="Raleway ExtraBold"/>
                        </a:rPr>
                        <a:t>per unit</a:t>
                      </a:r>
                      <a:endParaRPr sz="1200">
                        <a:solidFill>
                          <a:schemeClr val="lt1"/>
                        </a:solidFill>
                        <a:latin typeface="Raleway ExtraBold"/>
                        <a:ea typeface="Raleway ExtraBold"/>
                        <a:cs typeface="Raleway ExtraBold"/>
                        <a:sym typeface="Raleway ExtraBold"/>
                      </a:endParaRPr>
                    </a:p>
                  </a:txBody>
                  <a:tcPr marL="91425" marR="91425" marT="45700" marB="45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r>
              <a:tr h="421975">
                <a:tc>
                  <a:txBody>
                    <a:bodyPr/>
                    <a:lstStyle/>
                    <a:p>
                      <a:pPr marL="0" lvl="0" indent="0" algn="l" rtl="0">
                        <a:spcBef>
                          <a:spcPts val="0"/>
                        </a:spcBef>
                        <a:spcAft>
                          <a:spcPts val="0"/>
                        </a:spcAft>
                        <a:buNone/>
                      </a:pPr>
                      <a:r>
                        <a:rPr lang="en" sz="1100">
                          <a:solidFill>
                            <a:schemeClr val="lt1"/>
                          </a:solidFill>
                          <a:latin typeface="Raleway ExtraBold"/>
                          <a:ea typeface="Raleway ExtraBold"/>
                          <a:cs typeface="Raleway ExtraBold"/>
                          <a:sym typeface="Raleway ExtraBold"/>
                        </a:rPr>
                        <a:t>Labor</a:t>
                      </a:r>
                      <a:endParaRPr sz="1100">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85%</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$50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21975">
                <a:tc>
                  <a:txBody>
                    <a:bodyPr/>
                    <a:lstStyle/>
                    <a:p>
                      <a:pPr marL="0" lvl="0" indent="0" algn="l" rtl="0">
                        <a:spcBef>
                          <a:spcPts val="0"/>
                        </a:spcBef>
                        <a:spcAft>
                          <a:spcPts val="0"/>
                        </a:spcAft>
                        <a:buNone/>
                      </a:pPr>
                      <a:r>
                        <a:rPr lang="en" sz="1100">
                          <a:solidFill>
                            <a:schemeClr val="lt1"/>
                          </a:solidFill>
                          <a:latin typeface="Raleway ExtraBold"/>
                          <a:ea typeface="Raleway ExtraBold"/>
                          <a:cs typeface="Raleway ExtraBold"/>
                          <a:sym typeface="Raleway ExtraBold"/>
                        </a:rPr>
                        <a:t>Equipment</a:t>
                      </a:r>
                      <a:endParaRPr sz="1100">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70%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$100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21975">
                <a:tc>
                  <a:txBody>
                    <a:bodyPr/>
                    <a:lstStyle/>
                    <a:p>
                      <a:pPr marL="0" lvl="0" indent="0" algn="l" rtl="0">
                        <a:spcBef>
                          <a:spcPts val="0"/>
                        </a:spcBef>
                        <a:spcAft>
                          <a:spcPts val="0"/>
                        </a:spcAft>
                        <a:buNone/>
                      </a:pPr>
                      <a:r>
                        <a:rPr lang="en" sz="1100">
                          <a:solidFill>
                            <a:schemeClr val="lt1"/>
                          </a:solidFill>
                          <a:latin typeface="Raleway ExtraBold"/>
                          <a:ea typeface="Raleway ExtraBold"/>
                          <a:cs typeface="Raleway ExtraBold"/>
                          <a:sym typeface="Raleway ExtraBold"/>
                        </a:rPr>
                        <a:t>Materials</a:t>
                      </a:r>
                      <a:endParaRPr sz="1100">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95%</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$20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21975">
                <a:tc>
                  <a:txBody>
                    <a:bodyPr/>
                    <a:lstStyle/>
                    <a:p>
                      <a:pPr marL="0" lvl="0" indent="0" algn="l" rtl="0">
                        <a:spcBef>
                          <a:spcPts val="0"/>
                        </a:spcBef>
                        <a:spcAft>
                          <a:spcPts val="0"/>
                        </a:spcAft>
                        <a:buNone/>
                      </a:pPr>
                      <a:r>
                        <a:rPr lang="en" sz="1100">
                          <a:solidFill>
                            <a:schemeClr val="lt1"/>
                          </a:solidFill>
                          <a:latin typeface="Raleway ExtraBold"/>
                          <a:ea typeface="Raleway ExtraBold"/>
                          <a:cs typeface="Raleway ExtraBold"/>
                          <a:sym typeface="Raleway ExtraBold"/>
                        </a:rPr>
                        <a:t>Rent</a:t>
                      </a:r>
                      <a:endParaRPr sz="1100">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90%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$1,000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21975">
                <a:tc>
                  <a:txBody>
                    <a:bodyPr/>
                    <a:lstStyle/>
                    <a:p>
                      <a:pPr marL="0" lvl="0" indent="0" algn="l" rtl="0">
                        <a:spcBef>
                          <a:spcPts val="0"/>
                        </a:spcBef>
                        <a:spcAft>
                          <a:spcPts val="0"/>
                        </a:spcAft>
                        <a:buNone/>
                      </a:pPr>
                      <a:r>
                        <a:rPr lang="en" sz="1100">
                          <a:solidFill>
                            <a:schemeClr val="lt1"/>
                          </a:solidFill>
                          <a:latin typeface="Raleway ExtraBold"/>
                          <a:ea typeface="Raleway ExtraBold"/>
                          <a:cs typeface="Raleway ExtraBold"/>
                          <a:sym typeface="Raleway ExtraBold"/>
                        </a:rPr>
                        <a:t>Energy</a:t>
                      </a:r>
                      <a:endParaRPr sz="1100">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80%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$80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21975">
                <a:tc>
                  <a:txBody>
                    <a:bodyPr/>
                    <a:lstStyle/>
                    <a:p>
                      <a:pPr marL="0" lvl="0" indent="0" algn="l" rtl="0">
                        <a:spcBef>
                          <a:spcPts val="0"/>
                        </a:spcBef>
                        <a:spcAft>
                          <a:spcPts val="0"/>
                        </a:spcAft>
                        <a:buNone/>
                      </a:pPr>
                      <a:r>
                        <a:rPr lang="en" sz="1100">
                          <a:solidFill>
                            <a:schemeClr val="lt1"/>
                          </a:solidFill>
                          <a:latin typeface="Raleway ExtraBold"/>
                          <a:ea typeface="Raleway ExtraBold"/>
                          <a:cs typeface="Raleway ExtraBold"/>
                          <a:sym typeface="Raleway ExtraBold"/>
                        </a:rPr>
                        <a:t>Software licenses</a:t>
                      </a:r>
                      <a:endParaRPr sz="1100">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80%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$200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r h="421975">
                <a:tc>
                  <a:txBody>
                    <a:bodyPr/>
                    <a:lstStyle/>
                    <a:p>
                      <a:pPr marL="0" lvl="0" indent="0" algn="l" rtl="0">
                        <a:spcBef>
                          <a:spcPts val="0"/>
                        </a:spcBef>
                        <a:spcAft>
                          <a:spcPts val="0"/>
                        </a:spcAft>
                        <a:buNone/>
                      </a:pPr>
                      <a:r>
                        <a:rPr lang="en" sz="1100">
                          <a:solidFill>
                            <a:schemeClr val="lt1"/>
                          </a:solidFill>
                          <a:latin typeface="Raleway ExtraBold"/>
                          <a:ea typeface="Raleway ExtraBold"/>
                          <a:cs typeface="Raleway ExtraBold"/>
                          <a:sym typeface="Raleway ExtraBold"/>
                        </a:rPr>
                        <a:t>Advertising</a:t>
                      </a:r>
                      <a:endParaRPr sz="1100">
                        <a:solidFill>
                          <a:schemeClr val="lt1"/>
                        </a:solidFill>
                        <a:latin typeface="Raleway ExtraBold"/>
                        <a:ea typeface="Raleway ExtraBold"/>
                        <a:cs typeface="Raleway ExtraBold"/>
                        <a:sym typeface="Raleway ExtraBold"/>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60%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$500</a:t>
                      </a:r>
                      <a:endParaRPr sz="1100">
                        <a:solidFill>
                          <a:schemeClr val="dk1"/>
                        </a:solidFill>
                        <a:latin typeface="Raleway Medium"/>
                        <a:ea typeface="Raleway Medium"/>
                        <a:cs typeface="Raleway Medium"/>
                        <a:sym typeface="Raleway Medium"/>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dk2"/>
                    </a:solidFill>
                  </a:tcPr>
                </a:tc>
              </a:tr>
            </a:tbl>
          </a:graphicData>
        </a:graphic>
      </p:graphicFrame>
      <p:sp>
        <p:nvSpPr>
          <p:cNvPr id="590" name="Google Shape;590;p54"/>
          <p:cNvSpPr txBox="1"/>
          <p:nvPr/>
        </p:nvSpPr>
        <p:spPr>
          <a:xfrm>
            <a:off x="4133200" y="1186325"/>
            <a:ext cx="19896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aleway ExtraBold"/>
                <a:ea typeface="Raleway ExtraBold"/>
                <a:cs typeface="Raleway ExtraBold"/>
                <a:sym typeface="Raleway ExtraBold"/>
              </a:rPr>
              <a:t>120 u/day</a:t>
            </a:r>
            <a:endParaRPr sz="1800">
              <a:solidFill>
                <a:schemeClr val="accent1"/>
              </a:solidFill>
              <a:latin typeface="Raleway ExtraBold"/>
              <a:ea typeface="Raleway ExtraBold"/>
              <a:cs typeface="Raleway ExtraBold"/>
              <a:sym typeface="Raleway ExtraBold"/>
            </a:endParaRPr>
          </a:p>
        </p:txBody>
      </p:sp>
      <p:sp>
        <p:nvSpPr>
          <p:cNvPr id="591" name="Google Shape;591;p54"/>
          <p:cNvSpPr txBox="1"/>
          <p:nvPr/>
        </p:nvSpPr>
        <p:spPr>
          <a:xfrm>
            <a:off x="6167500" y="1186325"/>
            <a:ext cx="19896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aleway ExtraBold"/>
                <a:ea typeface="Raleway ExtraBold"/>
                <a:cs typeface="Raleway ExtraBold"/>
                <a:sym typeface="Raleway ExtraBold"/>
              </a:rPr>
              <a:t>2h</a:t>
            </a:r>
            <a:endParaRPr sz="1800">
              <a:solidFill>
                <a:schemeClr val="accent1"/>
              </a:solidFill>
              <a:latin typeface="Raleway ExtraBold"/>
              <a:ea typeface="Raleway ExtraBold"/>
              <a:cs typeface="Raleway ExtraBold"/>
              <a:sym typeface="Raleway ExtraBold"/>
            </a:endParaRPr>
          </a:p>
        </p:txBody>
      </p:sp>
      <p:sp>
        <p:nvSpPr>
          <p:cNvPr id="592" name="Google Shape;592;p54"/>
          <p:cNvSpPr txBox="1"/>
          <p:nvPr/>
        </p:nvSpPr>
        <p:spPr>
          <a:xfrm>
            <a:off x="4133200" y="1510325"/>
            <a:ext cx="19896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Output per worker</a:t>
            </a:r>
            <a:endParaRPr sz="1200">
              <a:solidFill>
                <a:schemeClr val="dk1"/>
              </a:solidFill>
              <a:latin typeface="Raleway Medium"/>
              <a:ea typeface="Raleway Medium"/>
              <a:cs typeface="Raleway Medium"/>
              <a:sym typeface="Raleway Medium"/>
            </a:endParaRPr>
          </a:p>
        </p:txBody>
      </p:sp>
      <p:sp>
        <p:nvSpPr>
          <p:cNvPr id="593" name="Google Shape;593;p54"/>
          <p:cNvSpPr txBox="1"/>
          <p:nvPr/>
        </p:nvSpPr>
        <p:spPr>
          <a:xfrm>
            <a:off x="6167500" y="1510325"/>
            <a:ext cx="19896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aleway Medium"/>
                <a:ea typeface="Raleway Medium"/>
                <a:cs typeface="Raleway Medium"/>
                <a:sym typeface="Raleway Medium"/>
              </a:rPr>
              <a:t>Time to complete a task</a:t>
            </a:r>
            <a:endParaRPr sz="1200">
              <a:solidFill>
                <a:schemeClr val="dk1"/>
              </a:solidFill>
              <a:latin typeface="Raleway Medium"/>
              <a:ea typeface="Raleway Medium"/>
              <a:cs typeface="Raleway Medium"/>
              <a:sym typeface="Raleway Medium"/>
            </a:endParaRPr>
          </a:p>
        </p:txBody>
      </p:sp>
      <p:sp>
        <p:nvSpPr>
          <p:cNvPr id="594" name="Google Shape;594;p54"/>
          <p:cNvSpPr txBox="1"/>
          <p:nvPr/>
        </p:nvSpPr>
        <p:spPr>
          <a:xfrm>
            <a:off x="4133125" y="4226500"/>
            <a:ext cx="40239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aleway Medium"/>
                <a:ea typeface="Raleway Medium"/>
                <a:cs typeface="Raleway Medium"/>
                <a:sym typeface="Raleway Medium"/>
              </a:rPr>
              <a:t>Follow the link in the graph to modify its data and then paste the new one here. </a:t>
            </a:r>
            <a:r>
              <a:rPr lang="en" sz="1000" b="1" u="sng">
                <a:solidFill>
                  <a:schemeClr val="dk1"/>
                </a:solidFill>
                <a:latin typeface="Raleway"/>
                <a:ea typeface="Raleway"/>
                <a:cs typeface="Raleway"/>
                <a:sym typeface="Raleway"/>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Raleway"/>
              <a:ea typeface="Raleway"/>
              <a:cs typeface="Raleway"/>
              <a:sym typeface="Raleway"/>
            </a:endParaRPr>
          </a:p>
        </p:txBody>
      </p:sp>
      <p:pic>
        <p:nvPicPr>
          <p:cNvPr id="595" name="Google Shape;595;p54" title="Chart">
            <a:hlinkClick r:id="rId4"/>
          </p:cNvPr>
          <p:cNvPicPr preferRelativeResize="0"/>
          <p:nvPr/>
        </p:nvPicPr>
        <p:blipFill>
          <a:blip r:embed="rId5">
            <a:alphaModFix/>
          </a:blip>
          <a:stretch>
            <a:fillRect/>
          </a:stretch>
        </p:blipFill>
        <p:spPr>
          <a:xfrm>
            <a:off x="4133200" y="1924266"/>
            <a:ext cx="4023910" cy="21921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5"/>
          <p:cNvSpPr/>
          <p:nvPr/>
        </p:nvSpPr>
        <p:spPr>
          <a:xfrm>
            <a:off x="2811169" y="998289"/>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601" name="Google Shape;601;p55"/>
          <p:cNvSpPr/>
          <p:nvPr/>
        </p:nvSpPr>
        <p:spPr>
          <a:xfrm>
            <a:off x="2811169" y="1965889"/>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602" name="Google Shape;602;p55"/>
          <p:cNvSpPr/>
          <p:nvPr/>
        </p:nvSpPr>
        <p:spPr>
          <a:xfrm>
            <a:off x="2811169" y="2933489"/>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603" name="Google Shape;603;p55"/>
          <p:cNvSpPr/>
          <p:nvPr/>
        </p:nvSpPr>
        <p:spPr>
          <a:xfrm>
            <a:off x="2811169" y="3901089"/>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604" name="Google Shape;604;p55"/>
          <p:cNvSpPr txBox="1">
            <a:spLocks noGrp="1"/>
          </p:cNvSpPr>
          <p:nvPr>
            <p:ph type="title"/>
          </p:nvPr>
        </p:nvSpPr>
        <p:spPr>
          <a:xfrm>
            <a:off x="4253750" y="769400"/>
            <a:ext cx="39558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05" name="Google Shape;605;p55"/>
          <p:cNvSpPr txBox="1">
            <a:spLocks noGrp="1"/>
          </p:cNvSpPr>
          <p:nvPr>
            <p:ph type="subTitle" idx="1"/>
          </p:nvPr>
        </p:nvSpPr>
        <p:spPr>
          <a:xfrm>
            <a:off x="4253750" y="1859617"/>
            <a:ext cx="3684000" cy="12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Do you have any questions?</a:t>
            </a:r>
            <a:endParaRPr b="1">
              <a:latin typeface="Raleway"/>
              <a:ea typeface="Raleway"/>
              <a:cs typeface="Raleway"/>
              <a:sym typeface="Raleway"/>
            </a:endParaRPr>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606" name="Google Shape;606;p55"/>
          <p:cNvSpPr txBox="1"/>
          <p:nvPr/>
        </p:nvSpPr>
        <p:spPr>
          <a:xfrm>
            <a:off x="4253750" y="4268950"/>
            <a:ext cx="3684000" cy="3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aleway Medium"/>
                <a:ea typeface="Raleway Medium"/>
                <a:cs typeface="Raleway Medium"/>
                <a:sym typeface="Raleway Medium"/>
              </a:rPr>
              <a:t>Please keep this slide for attribution</a:t>
            </a:r>
            <a:endParaRPr sz="1200">
              <a:solidFill>
                <a:schemeClr val="dk1"/>
              </a:solidFill>
              <a:latin typeface="Raleway Medium"/>
              <a:ea typeface="Raleway Medium"/>
              <a:cs typeface="Raleway Medium"/>
              <a:sym typeface="Raleway Medium"/>
            </a:endParaRPr>
          </a:p>
        </p:txBody>
      </p:sp>
      <p:grpSp>
        <p:nvGrpSpPr>
          <p:cNvPr id="607" name="Google Shape;607;p55"/>
          <p:cNvGrpSpPr/>
          <p:nvPr/>
        </p:nvGrpSpPr>
        <p:grpSpPr>
          <a:xfrm>
            <a:off x="2960528" y="1155908"/>
            <a:ext cx="387681" cy="387661"/>
            <a:chOff x="266768" y="1721375"/>
            <a:chExt cx="397907" cy="397887"/>
          </a:xfrm>
        </p:grpSpPr>
        <p:sp>
          <p:nvSpPr>
            <p:cNvPr id="608" name="Google Shape;608;p5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55"/>
          <p:cNvGrpSpPr/>
          <p:nvPr/>
        </p:nvGrpSpPr>
        <p:grpSpPr>
          <a:xfrm>
            <a:off x="2960538" y="3091108"/>
            <a:ext cx="387661" cy="387661"/>
            <a:chOff x="1379798" y="1723250"/>
            <a:chExt cx="397887" cy="397887"/>
          </a:xfrm>
        </p:grpSpPr>
        <p:sp>
          <p:nvSpPr>
            <p:cNvPr id="611" name="Google Shape;611;p5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55"/>
          <p:cNvGrpSpPr/>
          <p:nvPr/>
        </p:nvGrpSpPr>
        <p:grpSpPr>
          <a:xfrm>
            <a:off x="2960548" y="2123508"/>
            <a:ext cx="387641" cy="387661"/>
            <a:chOff x="864491" y="1723250"/>
            <a:chExt cx="397866" cy="397887"/>
          </a:xfrm>
        </p:grpSpPr>
        <p:sp>
          <p:nvSpPr>
            <p:cNvPr id="616" name="Google Shape;616;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5"/>
          <p:cNvGrpSpPr/>
          <p:nvPr/>
        </p:nvGrpSpPr>
        <p:grpSpPr>
          <a:xfrm>
            <a:off x="2959886" y="4058056"/>
            <a:ext cx="388966" cy="388966"/>
            <a:chOff x="1190625" y="238125"/>
            <a:chExt cx="5235075" cy="5235075"/>
          </a:xfrm>
        </p:grpSpPr>
        <p:sp>
          <p:nvSpPr>
            <p:cNvPr id="620" name="Google Shape;620;p5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55"/>
          <p:cNvSpPr/>
          <p:nvPr/>
        </p:nvSpPr>
        <p:spPr>
          <a:xfrm>
            <a:off x="4329950" y="540325"/>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23" name="Google Shape;623;p55"/>
          <p:cNvGrpSpPr/>
          <p:nvPr/>
        </p:nvGrpSpPr>
        <p:grpSpPr>
          <a:xfrm>
            <a:off x="0" y="0"/>
            <a:ext cx="1675200" cy="5139225"/>
            <a:chOff x="7468800" y="0"/>
            <a:chExt cx="1675200" cy="5139225"/>
          </a:xfrm>
        </p:grpSpPr>
        <p:sp>
          <p:nvSpPr>
            <p:cNvPr id="624" name="Google Shape;624;p55"/>
            <p:cNvSpPr/>
            <p:nvPr/>
          </p:nvSpPr>
          <p:spPr>
            <a:xfrm>
              <a:off x="7468800" y="3464996"/>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5" name="Google Shape;625;p55"/>
            <p:cNvSpPr/>
            <p:nvPr/>
          </p:nvSpPr>
          <p:spPr>
            <a:xfrm>
              <a:off x="7468800" y="4282125"/>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6" name="Google Shape;626;p55"/>
            <p:cNvSpPr/>
            <p:nvPr/>
          </p:nvSpPr>
          <p:spPr>
            <a:xfrm>
              <a:off x="7468800" y="2487375"/>
              <a:ext cx="16752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7" name="Google Shape;627;p55"/>
            <p:cNvSpPr/>
            <p:nvPr/>
          </p:nvSpPr>
          <p:spPr>
            <a:xfrm>
              <a:off x="7468800" y="2647875"/>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8" name="Google Shape;628;p55"/>
            <p:cNvSpPr/>
            <p:nvPr/>
          </p:nvSpPr>
          <p:spPr>
            <a:xfrm rot="10800000" flipH="1">
              <a:off x="7468800" y="857329"/>
              <a:ext cx="16752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9" name="Google Shape;629;p55"/>
            <p:cNvSpPr/>
            <p:nvPr/>
          </p:nvSpPr>
          <p:spPr>
            <a:xfrm rot="10800000" flipH="1">
              <a:off x="7468800" y="0"/>
              <a:ext cx="1675200" cy="85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0" name="Google Shape;630;p55"/>
            <p:cNvSpPr/>
            <p:nvPr/>
          </p:nvSpPr>
          <p:spPr>
            <a:xfrm rot="10800000" flipH="1">
              <a:off x="7468800" y="1674450"/>
              <a:ext cx="1675200" cy="816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636" name="Google Shape;636;p56"/>
          <p:cNvGrpSpPr/>
          <p:nvPr/>
        </p:nvGrpSpPr>
        <p:grpSpPr>
          <a:xfrm>
            <a:off x="8044647" y="3963895"/>
            <a:ext cx="370689" cy="379063"/>
            <a:chOff x="8044647" y="3963895"/>
            <a:chExt cx="370689" cy="379063"/>
          </a:xfrm>
        </p:grpSpPr>
        <p:sp>
          <p:nvSpPr>
            <p:cNvPr id="637" name="Google Shape;637;p56"/>
            <p:cNvSpPr/>
            <p:nvPr/>
          </p:nvSpPr>
          <p:spPr>
            <a:xfrm>
              <a:off x="8307171" y="4030774"/>
              <a:ext cx="89199" cy="89227"/>
            </a:xfrm>
            <a:custGeom>
              <a:avLst/>
              <a:gdLst/>
              <a:ahLst/>
              <a:cxnLst/>
              <a:rect l="l" t="t" r="r" b="b"/>
              <a:pathLst>
                <a:path w="3217" h="3218" extrusionOk="0">
                  <a:moveTo>
                    <a:pt x="1609" y="1"/>
                  </a:moveTo>
                  <a:cubicBezTo>
                    <a:pt x="721" y="1"/>
                    <a:pt x="1" y="721"/>
                    <a:pt x="1" y="1609"/>
                  </a:cubicBezTo>
                  <a:cubicBezTo>
                    <a:pt x="1" y="2497"/>
                    <a:pt x="721" y="3218"/>
                    <a:pt x="1609" y="3218"/>
                  </a:cubicBezTo>
                  <a:cubicBezTo>
                    <a:pt x="2498" y="3218"/>
                    <a:pt x="3216" y="2497"/>
                    <a:pt x="3216" y="1609"/>
                  </a:cubicBezTo>
                  <a:cubicBezTo>
                    <a:pt x="3216" y="721"/>
                    <a:pt x="2498" y="1"/>
                    <a:pt x="1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6"/>
            <p:cNvSpPr/>
            <p:nvPr/>
          </p:nvSpPr>
          <p:spPr>
            <a:xfrm>
              <a:off x="8044647" y="4205679"/>
              <a:ext cx="257588" cy="137279"/>
            </a:xfrm>
            <a:custGeom>
              <a:avLst/>
              <a:gdLst/>
              <a:ahLst/>
              <a:cxnLst/>
              <a:rect l="l" t="t" r="r" b="b"/>
              <a:pathLst>
                <a:path w="9290" h="4951" extrusionOk="0">
                  <a:moveTo>
                    <a:pt x="7039" y="1"/>
                  </a:moveTo>
                  <a:cubicBezTo>
                    <a:pt x="6608" y="331"/>
                    <a:pt x="6364" y="555"/>
                    <a:pt x="5850" y="555"/>
                  </a:cubicBezTo>
                  <a:cubicBezTo>
                    <a:pt x="5140" y="555"/>
                    <a:pt x="5031" y="125"/>
                    <a:pt x="4645" y="125"/>
                  </a:cubicBezTo>
                  <a:cubicBezTo>
                    <a:pt x="4261" y="125"/>
                    <a:pt x="4148" y="555"/>
                    <a:pt x="3438" y="555"/>
                  </a:cubicBezTo>
                  <a:cubicBezTo>
                    <a:pt x="2963" y="555"/>
                    <a:pt x="2740" y="378"/>
                    <a:pt x="2246" y="7"/>
                  </a:cubicBezTo>
                  <a:lnTo>
                    <a:pt x="1" y="4951"/>
                  </a:lnTo>
                  <a:lnTo>
                    <a:pt x="9289" y="4951"/>
                  </a:lnTo>
                  <a:lnTo>
                    <a:pt x="7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6"/>
            <p:cNvSpPr/>
            <p:nvPr/>
          </p:nvSpPr>
          <p:spPr>
            <a:xfrm>
              <a:off x="8116516" y="3963895"/>
              <a:ext cx="157631" cy="234852"/>
            </a:xfrm>
            <a:custGeom>
              <a:avLst/>
              <a:gdLst/>
              <a:ahLst/>
              <a:cxnLst/>
              <a:rect l="l" t="t" r="r" b="b"/>
              <a:pathLst>
                <a:path w="5685" h="8470" extrusionOk="0">
                  <a:moveTo>
                    <a:pt x="1653" y="1"/>
                  </a:moveTo>
                  <a:lnTo>
                    <a:pt x="1653" y="4423"/>
                  </a:lnTo>
                  <a:lnTo>
                    <a:pt x="0" y="7982"/>
                  </a:lnTo>
                  <a:lnTo>
                    <a:pt x="389" y="8268"/>
                  </a:lnTo>
                  <a:cubicBezTo>
                    <a:pt x="582" y="8397"/>
                    <a:pt x="636" y="8470"/>
                    <a:pt x="849" y="8470"/>
                  </a:cubicBezTo>
                  <a:cubicBezTo>
                    <a:pt x="1238" y="8470"/>
                    <a:pt x="1340" y="8042"/>
                    <a:pt x="2054" y="8042"/>
                  </a:cubicBezTo>
                  <a:cubicBezTo>
                    <a:pt x="2770" y="8042"/>
                    <a:pt x="2870" y="8470"/>
                    <a:pt x="3260" y="8470"/>
                  </a:cubicBezTo>
                  <a:cubicBezTo>
                    <a:pt x="3441" y="8470"/>
                    <a:pt x="3492" y="8455"/>
                    <a:pt x="4103" y="7971"/>
                  </a:cubicBezTo>
                  <a:lnTo>
                    <a:pt x="2453" y="4423"/>
                  </a:lnTo>
                  <a:lnTo>
                    <a:pt x="2456" y="3204"/>
                  </a:lnTo>
                  <a:lnTo>
                    <a:pt x="5685" y="3204"/>
                  </a:lnTo>
                  <a:lnTo>
                    <a:pt x="5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6"/>
            <p:cNvSpPr/>
            <p:nvPr/>
          </p:nvSpPr>
          <p:spPr>
            <a:xfrm>
              <a:off x="8248943" y="4108023"/>
              <a:ext cx="104034" cy="134284"/>
            </a:xfrm>
            <a:custGeom>
              <a:avLst/>
              <a:gdLst/>
              <a:ahLst/>
              <a:cxnLst/>
              <a:rect l="l" t="t" r="r" b="b"/>
              <a:pathLst>
                <a:path w="3752" h="4843" extrusionOk="0">
                  <a:moveTo>
                    <a:pt x="1300" y="1"/>
                  </a:moveTo>
                  <a:lnTo>
                    <a:pt x="0" y="2293"/>
                  </a:lnTo>
                  <a:lnTo>
                    <a:pt x="1061" y="4623"/>
                  </a:lnTo>
                  <a:cubicBezTo>
                    <a:pt x="1240" y="4490"/>
                    <a:pt x="1456" y="4412"/>
                    <a:pt x="1687" y="4412"/>
                  </a:cubicBezTo>
                  <a:cubicBezTo>
                    <a:pt x="1938" y="4412"/>
                    <a:pt x="2206" y="4505"/>
                    <a:pt x="2462" y="4724"/>
                  </a:cubicBezTo>
                  <a:cubicBezTo>
                    <a:pt x="2574" y="4820"/>
                    <a:pt x="2605" y="4842"/>
                    <a:pt x="2704" y="4842"/>
                  </a:cubicBezTo>
                  <a:cubicBezTo>
                    <a:pt x="2961" y="4842"/>
                    <a:pt x="3075" y="4414"/>
                    <a:pt x="3709" y="4414"/>
                  </a:cubicBezTo>
                  <a:lnTo>
                    <a:pt x="3752" y="4414"/>
                  </a:lnTo>
                  <a:lnTo>
                    <a:pt x="1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6"/>
            <p:cNvSpPr/>
            <p:nvPr/>
          </p:nvSpPr>
          <p:spPr>
            <a:xfrm>
              <a:off x="8287872" y="4252982"/>
              <a:ext cx="127463" cy="89948"/>
            </a:xfrm>
            <a:custGeom>
              <a:avLst/>
              <a:gdLst/>
              <a:ahLst/>
              <a:cxnLst/>
              <a:rect l="l" t="t" r="r" b="b"/>
              <a:pathLst>
                <a:path w="4597" h="3244" extrusionOk="0">
                  <a:moveTo>
                    <a:pt x="2316" y="0"/>
                  </a:moveTo>
                  <a:cubicBezTo>
                    <a:pt x="2207" y="0"/>
                    <a:pt x="2182" y="18"/>
                    <a:pt x="2063" y="120"/>
                  </a:cubicBezTo>
                  <a:cubicBezTo>
                    <a:pt x="1918" y="242"/>
                    <a:pt x="1699" y="429"/>
                    <a:pt x="1300" y="429"/>
                  </a:cubicBezTo>
                  <a:cubicBezTo>
                    <a:pt x="666" y="429"/>
                    <a:pt x="568" y="10"/>
                    <a:pt x="313" y="10"/>
                  </a:cubicBezTo>
                  <a:cubicBezTo>
                    <a:pt x="232" y="10"/>
                    <a:pt x="135" y="52"/>
                    <a:pt x="0" y="163"/>
                  </a:cubicBezTo>
                  <a:lnTo>
                    <a:pt x="1401" y="3243"/>
                  </a:lnTo>
                  <a:lnTo>
                    <a:pt x="4596" y="3243"/>
                  </a:lnTo>
                  <a:lnTo>
                    <a:pt x="2795" y="1"/>
                  </a:lnTo>
                  <a:cubicBezTo>
                    <a:pt x="2712" y="4"/>
                    <a:pt x="2642" y="5"/>
                    <a:pt x="2583" y="5"/>
                  </a:cubicBezTo>
                  <a:cubicBezTo>
                    <a:pt x="2454" y="5"/>
                    <a:pt x="2374" y="0"/>
                    <a:pt x="2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56"/>
          <p:cNvGrpSpPr/>
          <p:nvPr/>
        </p:nvGrpSpPr>
        <p:grpSpPr>
          <a:xfrm>
            <a:off x="7229791" y="3964089"/>
            <a:ext cx="323857" cy="378619"/>
            <a:chOff x="7229791" y="3964089"/>
            <a:chExt cx="323857" cy="378619"/>
          </a:xfrm>
        </p:grpSpPr>
        <p:sp>
          <p:nvSpPr>
            <p:cNvPr id="643" name="Google Shape;643;p56"/>
            <p:cNvSpPr/>
            <p:nvPr/>
          </p:nvSpPr>
          <p:spPr>
            <a:xfrm>
              <a:off x="7344721" y="4228914"/>
              <a:ext cx="92554" cy="113794"/>
            </a:xfrm>
            <a:custGeom>
              <a:avLst/>
              <a:gdLst/>
              <a:ahLst/>
              <a:cxnLst/>
              <a:rect l="l" t="t" r="r" b="b"/>
              <a:pathLst>
                <a:path w="3338" h="4104" extrusionOk="0">
                  <a:moveTo>
                    <a:pt x="0" y="0"/>
                  </a:moveTo>
                  <a:lnTo>
                    <a:pt x="0" y="4104"/>
                  </a:lnTo>
                  <a:lnTo>
                    <a:pt x="3337" y="188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6"/>
            <p:cNvSpPr/>
            <p:nvPr/>
          </p:nvSpPr>
          <p:spPr>
            <a:xfrm>
              <a:off x="7229791" y="3964089"/>
              <a:ext cx="323857" cy="161208"/>
            </a:xfrm>
            <a:custGeom>
              <a:avLst/>
              <a:gdLst/>
              <a:ahLst/>
              <a:cxnLst/>
              <a:rect l="l" t="t" r="r" b="b"/>
              <a:pathLst>
                <a:path w="11680" h="5814" extrusionOk="0">
                  <a:moveTo>
                    <a:pt x="5812" y="0"/>
                  </a:moveTo>
                  <a:cubicBezTo>
                    <a:pt x="5128" y="0"/>
                    <a:pt x="4572" y="560"/>
                    <a:pt x="4572" y="1247"/>
                  </a:cubicBezTo>
                  <a:cubicBezTo>
                    <a:pt x="4572" y="1789"/>
                    <a:pt x="4918" y="2252"/>
                    <a:pt x="5399" y="2423"/>
                  </a:cubicBezTo>
                  <a:lnTo>
                    <a:pt x="5399" y="4159"/>
                  </a:lnTo>
                  <a:lnTo>
                    <a:pt x="4572" y="4159"/>
                  </a:lnTo>
                  <a:lnTo>
                    <a:pt x="4572" y="3330"/>
                  </a:lnTo>
                  <a:lnTo>
                    <a:pt x="3744" y="3330"/>
                  </a:lnTo>
                  <a:lnTo>
                    <a:pt x="3744" y="4159"/>
                  </a:lnTo>
                  <a:lnTo>
                    <a:pt x="2917" y="4159"/>
                  </a:lnTo>
                  <a:lnTo>
                    <a:pt x="2917" y="2840"/>
                  </a:lnTo>
                  <a:cubicBezTo>
                    <a:pt x="3421" y="2660"/>
                    <a:pt x="3777" y="2162"/>
                    <a:pt x="3742" y="1586"/>
                  </a:cubicBezTo>
                  <a:cubicBezTo>
                    <a:pt x="3704" y="970"/>
                    <a:pt x="3215" y="466"/>
                    <a:pt x="2598" y="420"/>
                  </a:cubicBezTo>
                  <a:cubicBezTo>
                    <a:pt x="2566" y="418"/>
                    <a:pt x="2534" y="417"/>
                    <a:pt x="2502" y="417"/>
                  </a:cubicBezTo>
                  <a:cubicBezTo>
                    <a:pt x="1818" y="417"/>
                    <a:pt x="1261" y="975"/>
                    <a:pt x="1261" y="1664"/>
                  </a:cubicBezTo>
                  <a:cubicBezTo>
                    <a:pt x="1261" y="2206"/>
                    <a:pt x="1608" y="2669"/>
                    <a:pt x="2088" y="2840"/>
                  </a:cubicBezTo>
                  <a:lnTo>
                    <a:pt x="2088" y="4159"/>
                  </a:lnTo>
                  <a:lnTo>
                    <a:pt x="1" y="4159"/>
                  </a:lnTo>
                  <a:lnTo>
                    <a:pt x="1355" y="5814"/>
                  </a:lnTo>
                  <a:lnTo>
                    <a:pt x="10325" y="5814"/>
                  </a:lnTo>
                  <a:lnTo>
                    <a:pt x="11679" y="4159"/>
                  </a:lnTo>
                  <a:lnTo>
                    <a:pt x="9564" y="4159"/>
                  </a:lnTo>
                  <a:lnTo>
                    <a:pt x="9564" y="2845"/>
                  </a:lnTo>
                  <a:cubicBezTo>
                    <a:pt x="10066" y="2667"/>
                    <a:pt x="10421" y="2175"/>
                    <a:pt x="10389" y="1604"/>
                  </a:cubicBezTo>
                  <a:cubicBezTo>
                    <a:pt x="10354" y="987"/>
                    <a:pt x="9862" y="485"/>
                    <a:pt x="9245" y="438"/>
                  </a:cubicBezTo>
                  <a:cubicBezTo>
                    <a:pt x="9214" y="435"/>
                    <a:pt x="9182" y="434"/>
                    <a:pt x="9151" y="434"/>
                  </a:cubicBezTo>
                  <a:cubicBezTo>
                    <a:pt x="8466" y="434"/>
                    <a:pt x="7909" y="991"/>
                    <a:pt x="7909" y="1675"/>
                  </a:cubicBezTo>
                  <a:cubicBezTo>
                    <a:pt x="7909" y="2216"/>
                    <a:pt x="8255" y="2676"/>
                    <a:pt x="8737" y="2845"/>
                  </a:cubicBezTo>
                  <a:lnTo>
                    <a:pt x="8737" y="4159"/>
                  </a:lnTo>
                  <a:lnTo>
                    <a:pt x="7909" y="4159"/>
                  </a:lnTo>
                  <a:lnTo>
                    <a:pt x="7909" y="3330"/>
                  </a:lnTo>
                  <a:lnTo>
                    <a:pt x="7082" y="3330"/>
                  </a:lnTo>
                  <a:lnTo>
                    <a:pt x="7082" y="4159"/>
                  </a:lnTo>
                  <a:lnTo>
                    <a:pt x="6227" y="4159"/>
                  </a:lnTo>
                  <a:lnTo>
                    <a:pt x="6227" y="2423"/>
                  </a:lnTo>
                  <a:cubicBezTo>
                    <a:pt x="6731" y="2243"/>
                    <a:pt x="7088" y="1745"/>
                    <a:pt x="7053" y="1171"/>
                  </a:cubicBezTo>
                  <a:cubicBezTo>
                    <a:pt x="7015" y="555"/>
                    <a:pt x="6525" y="51"/>
                    <a:pt x="5909" y="4"/>
                  </a:cubicBezTo>
                  <a:cubicBezTo>
                    <a:pt x="5876" y="1"/>
                    <a:pt x="5844" y="0"/>
                    <a:pt x="5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6"/>
            <p:cNvSpPr/>
            <p:nvPr/>
          </p:nvSpPr>
          <p:spPr>
            <a:xfrm>
              <a:off x="7284913" y="4148200"/>
              <a:ext cx="212531" cy="57812"/>
            </a:xfrm>
            <a:custGeom>
              <a:avLst/>
              <a:gdLst/>
              <a:ahLst/>
              <a:cxnLst/>
              <a:rect l="l" t="t" r="r" b="b"/>
              <a:pathLst>
                <a:path w="7665" h="2085" extrusionOk="0">
                  <a:moveTo>
                    <a:pt x="1" y="1"/>
                  </a:moveTo>
                  <a:lnTo>
                    <a:pt x="1704" y="2084"/>
                  </a:lnTo>
                  <a:lnTo>
                    <a:pt x="5962" y="2084"/>
                  </a:lnTo>
                  <a:lnTo>
                    <a:pt x="7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56"/>
          <p:cNvGrpSpPr/>
          <p:nvPr/>
        </p:nvGrpSpPr>
        <p:grpSpPr>
          <a:xfrm>
            <a:off x="6422810" y="3963895"/>
            <a:ext cx="379007" cy="379035"/>
            <a:chOff x="6422810" y="3963895"/>
            <a:chExt cx="379007" cy="379035"/>
          </a:xfrm>
        </p:grpSpPr>
        <p:sp>
          <p:nvSpPr>
            <p:cNvPr id="647" name="Google Shape;647;p56"/>
            <p:cNvSpPr/>
            <p:nvPr/>
          </p:nvSpPr>
          <p:spPr>
            <a:xfrm>
              <a:off x="6489439" y="4120084"/>
              <a:ext cx="22210" cy="22237"/>
            </a:xfrm>
            <a:custGeom>
              <a:avLst/>
              <a:gdLst/>
              <a:ahLst/>
              <a:cxnLst/>
              <a:rect l="l" t="t" r="r" b="b"/>
              <a:pathLst>
                <a:path w="801" h="802" extrusionOk="0">
                  <a:moveTo>
                    <a:pt x="0" y="1"/>
                  </a:moveTo>
                  <a:lnTo>
                    <a:pt x="0" y="802"/>
                  </a:lnTo>
                  <a:lnTo>
                    <a:pt x="801" y="802"/>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6"/>
            <p:cNvSpPr/>
            <p:nvPr/>
          </p:nvSpPr>
          <p:spPr>
            <a:xfrm>
              <a:off x="6712618" y="4120139"/>
              <a:ext cx="22321" cy="22293"/>
            </a:xfrm>
            <a:custGeom>
              <a:avLst/>
              <a:gdLst/>
              <a:ahLst/>
              <a:cxnLst/>
              <a:rect l="l" t="t" r="r" b="b"/>
              <a:pathLst>
                <a:path w="805" h="804" extrusionOk="0">
                  <a:moveTo>
                    <a:pt x="403" y="0"/>
                  </a:moveTo>
                  <a:cubicBezTo>
                    <a:pt x="181" y="0"/>
                    <a:pt x="1" y="180"/>
                    <a:pt x="1" y="402"/>
                  </a:cubicBezTo>
                  <a:cubicBezTo>
                    <a:pt x="1" y="624"/>
                    <a:pt x="181" y="804"/>
                    <a:pt x="403" y="804"/>
                  </a:cubicBezTo>
                  <a:cubicBezTo>
                    <a:pt x="625" y="804"/>
                    <a:pt x="804" y="624"/>
                    <a:pt x="804" y="402"/>
                  </a:cubicBezTo>
                  <a:cubicBezTo>
                    <a:pt x="804" y="180"/>
                    <a:pt x="625"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6"/>
            <p:cNvSpPr/>
            <p:nvPr/>
          </p:nvSpPr>
          <p:spPr>
            <a:xfrm>
              <a:off x="6422810" y="3963895"/>
              <a:ext cx="379007" cy="88867"/>
            </a:xfrm>
            <a:custGeom>
              <a:avLst/>
              <a:gdLst/>
              <a:ahLst/>
              <a:cxnLst/>
              <a:rect l="l" t="t" r="r" b="b"/>
              <a:pathLst>
                <a:path w="13669" h="3205" extrusionOk="0">
                  <a:moveTo>
                    <a:pt x="2403" y="1203"/>
                  </a:moveTo>
                  <a:lnTo>
                    <a:pt x="2403" y="2004"/>
                  </a:lnTo>
                  <a:lnTo>
                    <a:pt x="1601" y="2004"/>
                  </a:lnTo>
                  <a:lnTo>
                    <a:pt x="1601" y="1203"/>
                  </a:lnTo>
                  <a:close/>
                  <a:moveTo>
                    <a:pt x="4031" y="1203"/>
                  </a:moveTo>
                  <a:lnTo>
                    <a:pt x="4031" y="2004"/>
                  </a:lnTo>
                  <a:lnTo>
                    <a:pt x="3230" y="2004"/>
                  </a:lnTo>
                  <a:lnTo>
                    <a:pt x="3230" y="1203"/>
                  </a:lnTo>
                  <a:close/>
                  <a:moveTo>
                    <a:pt x="5633" y="1203"/>
                  </a:moveTo>
                  <a:lnTo>
                    <a:pt x="5633" y="2004"/>
                  </a:lnTo>
                  <a:lnTo>
                    <a:pt x="4831" y="2004"/>
                  </a:lnTo>
                  <a:lnTo>
                    <a:pt x="4831" y="1203"/>
                  </a:lnTo>
                  <a:close/>
                  <a:moveTo>
                    <a:pt x="0" y="1"/>
                  </a:moveTo>
                  <a:lnTo>
                    <a:pt x="0" y="3204"/>
                  </a:lnTo>
                  <a:lnTo>
                    <a:pt x="13668" y="3204"/>
                  </a:lnTo>
                  <a:lnTo>
                    <a:pt x="1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6"/>
            <p:cNvSpPr/>
            <p:nvPr/>
          </p:nvSpPr>
          <p:spPr>
            <a:xfrm>
              <a:off x="6489689" y="4253897"/>
              <a:ext cx="22293" cy="22293"/>
            </a:xfrm>
            <a:custGeom>
              <a:avLst/>
              <a:gdLst/>
              <a:ahLst/>
              <a:cxnLst/>
              <a:rect l="l" t="t" r="r" b="b"/>
              <a:pathLst>
                <a:path w="804" h="804" extrusionOk="0">
                  <a:moveTo>
                    <a:pt x="402" y="0"/>
                  </a:moveTo>
                  <a:cubicBezTo>
                    <a:pt x="180" y="0"/>
                    <a:pt x="0" y="180"/>
                    <a:pt x="0" y="402"/>
                  </a:cubicBezTo>
                  <a:cubicBezTo>
                    <a:pt x="0" y="624"/>
                    <a:pt x="180" y="804"/>
                    <a:pt x="402" y="804"/>
                  </a:cubicBezTo>
                  <a:cubicBezTo>
                    <a:pt x="624" y="804"/>
                    <a:pt x="804" y="624"/>
                    <a:pt x="804" y="402"/>
                  </a:cubicBezTo>
                  <a:cubicBezTo>
                    <a:pt x="804" y="180"/>
                    <a:pt x="624"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6"/>
            <p:cNvSpPr/>
            <p:nvPr/>
          </p:nvSpPr>
          <p:spPr>
            <a:xfrm>
              <a:off x="6578999" y="4186741"/>
              <a:ext cx="66629" cy="22210"/>
            </a:xfrm>
            <a:custGeom>
              <a:avLst/>
              <a:gdLst/>
              <a:ahLst/>
              <a:cxnLst/>
              <a:rect l="l" t="t" r="r" b="b"/>
              <a:pathLst>
                <a:path w="2403" h="801" extrusionOk="0">
                  <a:moveTo>
                    <a:pt x="0" y="0"/>
                  </a:moveTo>
                  <a:lnTo>
                    <a:pt x="0" y="801"/>
                  </a:lnTo>
                  <a:lnTo>
                    <a:pt x="2402" y="801"/>
                  </a:lnTo>
                  <a:lnTo>
                    <a:pt x="2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6"/>
            <p:cNvSpPr/>
            <p:nvPr/>
          </p:nvSpPr>
          <p:spPr>
            <a:xfrm>
              <a:off x="6422810" y="4075692"/>
              <a:ext cx="379007" cy="267238"/>
            </a:xfrm>
            <a:custGeom>
              <a:avLst/>
              <a:gdLst/>
              <a:ahLst/>
              <a:cxnLst/>
              <a:rect l="l" t="t" r="r" b="b"/>
              <a:pathLst>
                <a:path w="13669" h="9638" extrusionOk="0">
                  <a:moveTo>
                    <a:pt x="10855" y="800"/>
                  </a:moveTo>
                  <a:cubicBezTo>
                    <a:pt x="11519" y="800"/>
                    <a:pt x="12060" y="1340"/>
                    <a:pt x="12060" y="2005"/>
                  </a:cubicBezTo>
                  <a:cubicBezTo>
                    <a:pt x="12060" y="2530"/>
                    <a:pt x="11239" y="3142"/>
                    <a:pt x="11239" y="3142"/>
                  </a:cubicBezTo>
                  <a:lnTo>
                    <a:pt x="11239" y="4832"/>
                  </a:lnTo>
                  <a:lnTo>
                    <a:pt x="8836" y="4832"/>
                  </a:lnTo>
                  <a:lnTo>
                    <a:pt x="8836" y="5633"/>
                  </a:lnTo>
                  <a:lnTo>
                    <a:pt x="7235" y="5633"/>
                  </a:lnTo>
                  <a:lnTo>
                    <a:pt x="7235" y="6435"/>
                  </a:lnTo>
                  <a:lnTo>
                    <a:pt x="9664" y="6435"/>
                  </a:lnTo>
                  <a:lnTo>
                    <a:pt x="9664" y="5633"/>
                  </a:lnTo>
                  <a:lnTo>
                    <a:pt x="12067" y="5633"/>
                  </a:lnTo>
                  <a:lnTo>
                    <a:pt x="12067" y="8036"/>
                  </a:lnTo>
                  <a:lnTo>
                    <a:pt x="9638" y="8036"/>
                  </a:lnTo>
                  <a:lnTo>
                    <a:pt x="9638" y="7235"/>
                  </a:lnTo>
                  <a:lnTo>
                    <a:pt x="6434" y="7235"/>
                  </a:lnTo>
                  <a:lnTo>
                    <a:pt x="6434" y="5633"/>
                  </a:lnTo>
                  <a:lnTo>
                    <a:pt x="4831" y="5633"/>
                  </a:lnTo>
                  <a:lnTo>
                    <a:pt x="4831" y="4832"/>
                  </a:lnTo>
                  <a:lnTo>
                    <a:pt x="3204" y="4832"/>
                  </a:lnTo>
                  <a:lnTo>
                    <a:pt x="3204" y="5693"/>
                  </a:lnTo>
                  <a:cubicBezTo>
                    <a:pt x="3685" y="5859"/>
                    <a:pt x="4021" y="6306"/>
                    <a:pt x="4021" y="6829"/>
                  </a:cubicBezTo>
                  <a:cubicBezTo>
                    <a:pt x="4021" y="7495"/>
                    <a:pt x="3479" y="8036"/>
                    <a:pt x="2814" y="8036"/>
                  </a:cubicBezTo>
                  <a:cubicBezTo>
                    <a:pt x="2149" y="8036"/>
                    <a:pt x="1609" y="7494"/>
                    <a:pt x="1609" y="6829"/>
                  </a:cubicBezTo>
                  <a:cubicBezTo>
                    <a:pt x="1609" y="6306"/>
                    <a:pt x="2430" y="5693"/>
                    <a:pt x="2430" y="5693"/>
                  </a:cubicBezTo>
                  <a:lnTo>
                    <a:pt x="2430" y="4005"/>
                  </a:lnTo>
                  <a:lnTo>
                    <a:pt x="4833" y="4005"/>
                  </a:lnTo>
                  <a:lnTo>
                    <a:pt x="4833" y="3203"/>
                  </a:lnTo>
                  <a:lnTo>
                    <a:pt x="6434" y="3203"/>
                  </a:lnTo>
                  <a:lnTo>
                    <a:pt x="6434" y="2403"/>
                  </a:lnTo>
                  <a:lnTo>
                    <a:pt x="4004" y="2403"/>
                  </a:lnTo>
                  <a:lnTo>
                    <a:pt x="4004" y="3203"/>
                  </a:lnTo>
                  <a:lnTo>
                    <a:pt x="1601" y="3203"/>
                  </a:lnTo>
                  <a:lnTo>
                    <a:pt x="1601" y="801"/>
                  </a:lnTo>
                  <a:lnTo>
                    <a:pt x="4031" y="801"/>
                  </a:lnTo>
                  <a:lnTo>
                    <a:pt x="4031" y="1602"/>
                  </a:lnTo>
                  <a:lnTo>
                    <a:pt x="7235" y="1602"/>
                  </a:lnTo>
                  <a:lnTo>
                    <a:pt x="7235" y="3203"/>
                  </a:lnTo>
                  <a:lnTo>
                    <a:pt x="8837" y="3203"/>
                  </a:lnTo>
                  <a:lnTo>
                    <a:pt x="8837" y="4005"/>
                  </a:lnTo>
                  <a:lnTo>
                    <a:pt x="10465" y="4005"/>
                  </a:lnTo>
                  <a:lnTo>
                    <a:pt x="10465" y="3142"/>
                  </a:lnTo>
                  <a:cubicBezTo>
                    <a:pt x="9984" y="2977"/>
                    <a:pt x="9648" y="2530"/>
                    <a:pt x="9648" y="2005"/>
                  </a:cubicBezTo>
                  <a:cubicBezTo>
                    <a:pt x="9648" y="1340"/>
                    <a:pt x="10190" y="800"/>
                    <a:pt x="10855" y="800"/>
                  </a:cubicBezTo>
                  <a:close/>
                  <a:moveTo>
                    <a:pt x="0" y="1"/>
                  </a:moveTo>
                  <a:lnTo>
                    <a:pt x="0" y="9637"/>
                  </a:lnTo>
                  <a:lnTo>
                    <a:pt x="13668" y="9637"/>
                  </a:lnTo>
                  <a:lnTo>
                    <a:pt x="1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6"/>
            <p:cNvSpPr/>
            <p:nvPr/>
          </p:nvSpPr>
          <p:spPr>
            <a:xfrm>
              <a:off x="6712950" y="4254091"/>
              <a:ext cx="22265" cy="22237"/>
            </a:xfrm>
            <a:custGeom>
              <a:avLst/>
              <a:gdLst/>
              <a:ahLst/>
              <a:cxnLst/>
              <a:rect l="l" t="t" r="r" b="b"/>
              <a:pathLst>
                <a:path w="803" h="802" extrusionOk="0">
                  <a:moveTo>
                    <a:pt x="1" y="1"/>
                  </a:moveTo>
                  <a:lnTo>
                    <a:pt x="1" y="801"/>
                  </a:lnTo>
                  <a:lnTo>
                    <a:pt x="803" y="801"/>
                  </a:lnTo>
                  <a:lnTo>
                    <a:pt x="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56"/>
          <p:cNvGrpSpPr/>
          <p:nvPr/>
        </p:nvGrpSpPr>
        <p:grpSpPr>
          <a:xfrm>
            <a:off x="5606651" y="3964034"/>
            <a:ext cx="364228" cy="378896"/>
            <a:chOff x="5606651" y="3964034"/>
            <a:chExt cx="364228" cy="378896"/>
          </a:xfrm>
        </p:grpSpPr>
        <p:sp>
          <p:nvSpPr>
            <p:cNvPr id="655" name="Google Shape;655;p56"/>
            <p:cNvSpPr/>
            <p:nvPr/>
          </p:nvSpPr>
          <p:spPr>
            <a:xfrm>
              <a:off x="5718393" y="4220042"/>
              <a:ext cx="78108" cy="100346"/>
            </a:xfrm>
            <a:custGeom>
              <a:avLst/>
              <a:gdLst/>
              <a:ahLst/>
              <a:cxnLst/>
              <a:rect l="l" t="t" r="r" b="b"/>
              <a:pathLst>
                <a:path w="2817" h="3619" extrusionOk="0">
                  <a:moveTo>
                    <a:pt x="1" y="0"/>
                  </a:moveTo>
                  <a:lnTo>
                    <a:pt x="1" y="3619"/>
                  </a:lnTo>
                  <a:lnTo>
                    <a:pt x="2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6"/>
            <p:cNvSpPr/>
            <p:nvPr/>
          </p:nvSpPr>
          <p:spPr>
            <a:xfrm>
              <a:off x="5745787" y="4097902"/>
              <a:ext cx="225092" cy="222818"/>
            </a:xfrm>
            <a:custGeom>
              <a:avLst/>
              <a:gdLst/>
              <a:ahLst/>
              <a:cxnLst/>
              <a:rect l="l" t="t" r="r" b="b"/>
              <a:pathLst>
                <a:path w="8118" h="8036" extrusionOk="0">
                  <a:moveTo>
                    <a:pt x="3819" y="0"/>
                  </a:moveTo>
                  <a:lnTo>
                    <a:pt x="3819" y="4405"/>
                  </a:lnTo>
                  <a:lnTo>
                    <a:pt x="2825" y="4405"/>
                  </a:lnTo>
                  <a:lnTo>
                    <a:pt x="1" y="8036"/>
                  </a:lnTo>
                  <a:lnTo>
                    <a:pt x="8117" y="8036"/>
                  </a:lnTo>
                  <a:lnTo>
                    <a:pt x="5885" y="4018"/>
                  </a:lnTo>
                  <a:lnTo>
                    <a:pt x="8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p:nvPr/>
          </p:nvSpPr>
          <p:spPr>
            <a:xfrm>
              <a:off x="5684371" y="4030524"/>
              <a:ext cx="145098" cy="167335"/>
            </a:xfrm>
            <a:custGeom>
              <a:avLst/>
              <a:gdLst/>
              <a:ahLst/>
              <a:cxnLst/>
              <a:rect l="l" t="t" r="r" b="b"/>
              <a:pathLst>
                <a:path w="5233" h="6035" extrusionOk="0">
                  <a:moveTo>
                    <a:pt x="1" y="1"/>
                  </a:moveTo>
                  <a:lnTo>
                    <a:pt x="1" y="6035"/>
                  </a:lnTo>
                  <a:lnTo>
                    <a:pt x="5232" y="6035"/>
                  </a:lnTo>
                  <a:lnTo>
                    <a:pt x="52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6"/>
            <p:cNvSpPr/>
            <p:nvPr/>
          </p:nvSpPr>
          <p:spPr>
            <a:xfrm>
              <a:off x="5606651" y="3964034"/>
              <a:ext cx="68126" cy="378896"/>
            </a:xfrm>
            <a:custGeom>
              <a:avLst/>
              <a:gdLst/>
              <a:ahLst/>
              <a:cxnLst/>
              <a:rect l="l" t="t" r="r" b="b"/>
              <a:pathLst>
                <a:path w="2457" h="13665" extrusionOk="0">
                  <a:moveTo>
                    <a:pt x="1201" y="0"/>
                  </a:moveTo>
                  <a:cubicBezTo>
                    <a:pt x="539" y="0"/>
                    <a:pt x="0" y="542"/>
                    <a:pt x="0" y="1207"/>
                  </a:cubicBezTo>
                  <a:cubicBezTo>
                    <a:pt x="0" y="1549"/>
                    <a:pt x="146" y="1876"/>
                    <a:pt x="401" y="2105"/>
                  </a:cubicBezTo>
                  <a:lnTo>
                    <a:pt x="401" y="13664"/>
                  </a:lnTo>
                  <a:lnTo>
                    <a:pt x="2002" y="13664"/>
                  </a:lnTo>
                  <a:lnTo>
                    <a:pt x="2002" y="2105"/>
                  </a:lnTo>
                  <a:lnTo>
                    <a:pt x="2038" y="2069"/>
                  </a:lnTo>
                  <a:cubicBezTo>
                    <a:pt x="2243" y="1864"/>
                    <a:pt x="2376" y="1594"/>
                    <a:pt x="2399" y="1306"/>
                  </a:cubicBezTo>
                  <a:cubicBezTo>
                    <a:pt x="2456" y="596"/>
                    <a:pt x="1897" y="0"/>
                    <a:pt x="1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56"/>
          <p:cNvGrpSpPr/>
          <p:nvPr/>
        </p:nvGrpSpPr>
        <p:grpSpPr>
          <a:xfrm>
            <a:off x="3984786" y="3963895"/>
            <a:ext cx="379035" cy="379035"/>
            <a:chOff x="3984786" y="3963895"/>
            <a:chExt cx="379035" cy="379035"/>
          </a:xfrm>
        </p:grpSpPr>
        <p:sp>
          <p:nvSpPr>
            <p:cNvPr id="660" name="Google Shape;660;p56"/>
            <p:cNvSpPr/>
            <p:nvPr/>
          </p:nvSpPr>
          <p:spPr>
            <a:xfrm>
              <a:off x="4140864" y="3963895"/>
              <a:ext cx="66906" cy="66906"/>
            </a:xfrm>
            <a:custGeom>
              <a:avLst/>
              <a:gdLst/>
              <a:ahLst/>
              <a:cxnLst/>
              <a:rect l="l" t="t" r="r" b="b"/>
              <a:pathLst>
                <a:path w="2413" h="2413" extrusionOk="0">
                  <a:moveTo>
                    <a:pt x="1206" y="1"/>
                  </a:moveTo>
                  <a:cubicBezTo>
                    <a:pt x="540" y="1"/>
                    <a:pt x="1" y="541"/>
                    <a:pt x="1" y="1207"/>
                  </a:cubicBezTo>
                  <a:cubicBezTo>
                    <a:pt x="1" y="1874"/>
                    <a:pt x="540" y="2413"/>
                    <a:pt x="1206" y="2413"/>
                  </a:cubicBezTo>
                  <a:cubicBezTo>
                    <a:pt x="1872" y="2413"/>
                    <a:pt x="2413" y="1874"/>
                    <a:pt x="2413" y="1207"/>
                  </a:cubicBezTo>
                  <a:cubicBezTo>
                    <a:pt x="2413" y="541"/>
                    <a:pt x="1872"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6"/>
            <p:cNvSpPr/>
            <p:nvPr/>
          </p:nvSpPr>
          <p:spPr>
            <a:xfrm>
              <a:off x="4029400" y="4164531"/>
              <a:ext cx="66906" cy="66906"/>
            </a:xfrm>
            <a:custGeom>
              <a:avLst/>
              <a:gdLst/>
              <a:ahLst/>
              <a:cxnLst/>
              <a:rect l="l" t="t" r="r" b="b"/>
              <a:pathLst>
                <a:path w="2413" h="2413" extrusionOk="0">
                  <a:moveTo>
                    <a:pt x="1205" y="1"/>
                  </a:moveTo>
                  <a:cubicBezTo>
                    <a:pt x="539" y="1"/>
                    <a:pt x="0" y="541"/>
                    <a:pt x="0" y="1207"/>
                  </a:cubicBezTo>
                  <a:cubicBezTo>
                    <a:pt x="0" y="1874"/>
                    <a:pt x="539" y="2413"/>
                    <a:pt x="1205" y="2413"/>
                  </a:cubicBezTo>
                  <a:cubicBezTo>
                    <a:pt x="1872" y="2413"/>
                    <a:pt x="2412" y="1874"/>
                    <a:pt x="2412" y="1207"/>
                  </a:cubicBezTo>
                  <a:cubicBezTo>
                    <a:pt x="2412" y="541"/>
                    <a:pt x="1872" y="1"/>
                    <a:pt x="1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6"/>
            <p:cNvSpPr/>
            <p:nvPr/>
          </p:nvSpPr>
          <p:spPr>
            <a:xfrm>
              <a:off x="3984786" y="4030829"/>
              <a:ext cx="379035" cy="312101"/>
            </a:xfrm>
            <a:custGeom>
              <a:avLst/>
              <a:gdLst/>
              <a:ahLst/>
              <a:cxnLst/>
              <a:rect l="l" t="t" r="r" b="b"/>
              <a:pathLst>
                <a:path w="13670" h="11256" extrusionOk="0">
                  <a:moveTo>
                    <a:pt x="6848" y="1"/>
                  </a:moveTo>
                  <a:cubicBezTo>
                    <a:pt x="5295" y="1"/>
                    <a:pt x="4031" y="1263"/>
                    <a:pt x="4031" y="2815"/>
                  </a:cubicBezTo>
                  <a:lnTo>
                    <a:pt x="4031" y="4021"/>
                  </a:lnTo>
                  <a:lnTo>
                    <a:pt x="6435" y="4021"/>
                  </a:lnTo>
                  <a:lnTo>
                    <a:pt x="6435" y="7043"/>
                  </a:lnTo>
                  <a:lnTo>
                    <a:pt x="4956" y="8225"/>
                  </a:lnTo>
                  <a:cubicBezTo>
                    <a:pt x="4439" y="7620"/>
                    <a:pt x="3671" y="7236"/>
                    <a:pt x="2815" y="7236"/>
                  </a:cubicBezTo>
                  <a:cubicBezTo>
                    <a:pt x="2769" y="7236"/>
                    <a:pt x="2723" y="7237"/>
                    <a:pt x="2677" y="7239"/>
                  </a:cubicBezTo>
                  <a:cubicBezTo>
                    <a:pt x="1205" y="7311"/>
                    <a:pt x="1" y="8605"/>
                    <a:pt x="1" y="10081"/>
                  </a:cubicBezTo>
                  <a:lnTo>
                    <a:pt x="1" y="11255"/>
                  </a:lnTo>
                  <a:lnTo>
                    <a:pt x="5634" y="11255"/>
                  </a:lnTo>
                  <a:lnTo>
                    <a:pt x="5634" y="10050"/>
                  </a:lnTo>
                  <a:cubicBezTo>
                    <a:pt x="5634" y="9644"/>
                    <a:pt x="5548" y="9258"/>
                    <a:pt x="5393" y="8909"/>
                  </a:cubicBezTo>
                  <a:lnTo>
                    <a:pt x="6835" y="7750"/>
                  </a:lnTo>
                  <a:lnTo>
                    <a:pt x="8277" y="8909"/>
                  </a:lnTo>
                  <a:cubicBezTo>
                    <a:pt x="8122" y="9258"/>
                    <a:pt x="8036" y="9644"/>
                    <a:pt x="8036" y="10050"/>
                  </a:cubicBezTo>
                  <a:lnTo>
                    <a:pt x="8036" y="11255"/>
                  </a:lnTo>
                  <a:lnTo>
                    <a:pt x="13669" y="11255"/>
                  </a:lnTo>
                  <a:lnTo>
                    <a:pt x="13669" y="10050"/>
                  </a:lnTo>
                  <a:cubicBezTo>
                    <a:pt x="13669" y="8498"/>
                    <a:pt x="12407" y="7236"/>
                    <a:pt x="10855" y="7236"/>
                  </a:cubicBezTo>
                  <a:cubicBezTo>
                    <a:pt x="9999" y="7236"/>
                    <a:pt x="9231" y="7620"/>
                    <a:pt x="8714" y="8225"/>
                  </a:cubicBezTo>
                  <a:lnTo>
                    <a:pt x="7235" y="7043"/>
                  </a:lnTo>
                  <a:lnTo>
                    <a:pt x="7235" y="4021"/>
                  </a:lnTo>
                  <a:lnTo>
                    <a:pt x="9665" y="4021"/>
                  </a:lnTo>
                  <a:lnTo>
                    <a:pt x="9665" y="2843"/>
                  </a:lnTo>
                  <a:cubicBezTo>
                    <a:pt x="9665" y="1366"/>
                    <a:pt x="8537" y="118"/>
                    <a:pt x="7063" y="9"/>
                  </a:cubicBezTo>
                  <a:cubicBezTo>
                    <a:pt x="6991" y="4"/>
                    <a:pt x="6919" y="1"/>
                    <a:pt x="6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6"/>
            <p:cNvSpPr/>
            <p:nvPr/>
          </p:nvSpPr>
          <p:spPr>
            <a:xfrm>
              <a:off x="4252357" y="4164531"/>
              <a:ext cx="66906" cy="66906"/>
            </a:xfrm>
            <a:custGeom>
              <a:avLst/>
              <a:gdLst/>
              <a:ahLst/>
              <a:cxnLst/>
              <a:rect l="l" t="t" r="r" b="b"/>
              <a:pathLst>
                <a:path w="2413" h="2413" extrusionOk="0">
                  <a:moveTo>
                    <a:pt x="1205" y="1"/>
                  </a:moveTo>
                  <a:cubicBezTo>
                    <a:pt x="539" y="1"/>
                    <a:pt x="0" y="541"/>
                    <a:pt x="0" y="1207"/>
                  </a:cubicBezTo>
                  <a:cubicBezTo>
                    <a:pt x="0" y="1874"/>
                    <a:pt x="539" y="2413"/>
                    <a:pt x="1205" y="2413"/>
                  </a:cubicBezTo>
                  <a:cubicBezTo>
                    <a:pt x="1872" y="2413"/>
                    <a:pt x="2412" y="1874"/>
                    <a:pt x="2412" y="1207"/>
                  </a:cubicBezTo>
                  <a:cubicBezTo>
                    <a:pt x="2412" y="541"/>
                    <a:pt x="1872" y="1"/>
                    <a:pt x="1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56"/>
          <p:cNvGrpSpPr/>
          <p:nvPr/>
        </p:nvGrpSpPr>
        <p:grpSpPr>
          <a:xfrm>
            <a:off x="4790492" y="3963895"/>
            <a:ext cx="357546" cy="379063"/>
            <a:chOff x="4790492" y="3963895"/>
            <a:chExt cx="357546" cy="379063"/>
          </a:xfrm>
        </p:grpSpPr>
        <p:sp>
          <p:nvSpPr>
            <p:cNvPr id="665" name="Google Shape;665;p56"/>
            <p:cNvSpPr/>
            <p:nvPr/>
          </p:nvSpPr>
          <p:spPr>
            <a:xfrm>
              <a:off x="4790492" y="3963895"/>
              <a:ext cx="357546" cy="379063"/>
            </a:xfrm>
            <a:custGeom>
              <a:avLst/>
              <a:gdLst/>
              <a:ahLst/>
              <a:cxnLst/>
              <a:rect l="l" t="t" r="r" b="b"/>
              <a:pathLst>
                <a:path w="12895" h="13671" extrusionOk="0">
                  <a:moveTo>
                    <a:pt x="11668" y="1"/>
                  </a:moveTo>
                  <a:cubicBezTo>
                    <a:pt x="11144" y="1"/>
                    <a:pt x="10700" y="335"/>
                    <a:pt x="10534" y="803"/>
                  </a:cubicBezTo>
                  <a:lnTo>
                    <a:pt x="8464" y="803"/>
                  </a:lnTo>
                  <a:lnTo>
                    <a:pt x="8464" y="6435"/>
                  </a:lnTo>
                  <a:lnTo>
                    <a:pt x="7289" y="6435"/>
                  </a:lnTo>
                  <a:lnTo>
                    <a:pt x="7289" y="5241"/>
                  </a:lnTo>
                  <a:cubicBezTo>
                    <a:pt x="7289" y="4116"/>
                    <a:pt x="6376" y="3204"/>
                    <a:pt x="5251" y="3204"/>
                  </a:cubicBezTo>
                  <a:lnTo>
                    <a:pt x="2037" y="3204"/>
                  </a:lnTo>
                  <a:cubicBezTo>
                    <a:pt x="912" y="3204"/>
                    <a:pt x="1" y="4116"/>
                    <a:pt x="1" y="5241"/>
                  </a:cubicBezTo>
                  <a:lnTo>
                    <a:pt x="1" y="8838"/>
                  </a:lnTo>
                  <a:lnTo>
                    <a:pt x="1229" y="8838"/>
                  </a:lnTo>
                  <a:lnTo>
                    <a:pt x="1229" y="5501"/>
                  </a:lnTo>
                  <a:lnTo>
                    <a:pt x="2030" y="5501"/>
                  </a:lnTo>
                  <a:lnTo>
                    <a:pt x="2030" y="13671"/>
                  </a:lnTo>
                  <a:lnTo>
                    <a:pt x="3231" y="13671"/>
                  </a:lnTo>
                  <a:lnTo>
                    <a:pt x="3231" y="9238"/>
                  </a:lnTo>
                  <a:lnTo>
                    <a:pt x="4059" y="9238"/>
                  </a:lnTo>
                  <a:lnTo>
                    <a:pt x="4059" y="13671"/>
                  </a:lnTo>
                  <a:lnTo>
                    <a:pt x="5260" y="13671"/>
                  </a:lnTo>
                  <a:lnTo>
                    <a:pt x="5260" y="5501"/>
                  </a:lnTo>
                  <a:lnTo>
                    <a:pt x="6060" y="5501"/>
                  </a:lnTo>
                  <a:lnTo>
                    <a:pt x="6060" y="8838"/>
                  </a:lnTo>
                  <a:lnTo>
                    <a:pt x="7289" y="8838"/>
                  </a:lnTo>
                  <a:lnTo>
                    <a:pt x="7289" y="7235"/>
                  </a:lnTo>
                  <a:lnTo>
                    <a:pt x="8464" y="7235"/>
                  </a:lnTo>
                  <a:lnTo>
                    <a:pt x="8464" y="12869"/>
                  </a:lnTo>
                  <a:lnTo>
                    <a:pt x="10534" y="12869"/>
                  </a:lnTo>
                  <a:cubicBezTo>
                    <a:pt x="10700" y="13335"/>
                    <a:pt x="11145" y="13670"/>
                    <a:pt x="11668" y="13670"/>
                  </a:cubicBezTo>
                  <a:cubicBezTo>
                    <a:pt x="11690" y="13670"/>
                    <a:pt x="11713" y="13669"/>
                    <a:pt x="11736" y="13668"/>
                  </a:cubicBezTo>
                  <a:cubicBezTo>
                    <a:pt x="12348" y="13633"/>
                    <a:pt x="12842" y="13131"/>
                    <a:pt x="12867" y="12518"/>
                  </a:cubicBezTo>
                  <a:cubicBezTo>
                    <a:pt x="12895" y="11833"/>
                    <a:pt x="12345" y="11267"/>
                    <a:pt x="11668" y="11267"/>
                  </a:cubicBezTo>
                  <a:cubicBezTo>
                    <a:pt x="11144" y="11267"/>
                    <a:pt x="10700" y="11602"/>
                    <a:pt x="10534" y="12068"/>
                  </a:cubicBezTo>
                  <a:lnTo>
                    <a:pt x="9264" y="12068"/>
                  </a:lnTo>
                  <a:lnTo>
                    <a:pt x="9264" y="7235"/>
                  </a:lnTo>
                  <a:lnTo>
                    <a:pt x="10534" y="7235"/>
                  </a:lnTo>
                  <a:cubicBezTo>
                    <a:pt x="10700" y="7701"/>
                    <a:pt x="11143" y="8036"/>
                    <a:pt x="11665" y="8036"/>
                  </a:cubicBezTo>
                  <a:cubicBezTo>
                    <a:pt x="11689" y="8036"/>
                    <a:pt x="11712" y="8036"/>
                    <a:pt x="11736" y="8034"/>
                  </a:cubicBezTo>
                  <a:cubicBezTo>
                    <a:pt x="12348" y="8001"/>
                    <a:pt x="12842" y="7498"/>
                    <a:pt x="12867" y="6885"/>
                  </a:cubicBezTo>
                  <a:cubicBezTo>
                    <a:pt x="12895" y="6199"/>
                    <a:pt x="12345" y="5634"/>
                    <a:pt x="11668" y="5634"/>
                  </a:cubicBezTo>
                  <a:cubicBezTo>
                    <a:pt x="11144" y="5634"/>
                    <a:pt x="10700" y="5969"/>
                    <a:pt x="10534" y="6435"/>
                  </a:cubicBezTo>
                  <a:lnTo>
                    <a:pt x="9264" y="6435"/>
                  </a:lnTo>
                  <a:lnTo>
                    <a:pt x="9264" y="1603"/>
                  </a:lnTo>
                  <a:lnTo>
                    <a:pt x="10534" y="1603"/>
                  </a:lnTo>
                  <a:cubicBezTo>
                    <a:pt x="10700" y="2070"/>
                    <a:pt x="11145" y="2404"/>
                    <a:pt x="11668" y="2404"/>
                  </a:cubicBezTo>
                  <a:cubicBezTo>
                    <a:pt x="11690" y="2404"/>
                    <a:pt x="11713" y="2404"/>
                    <a:pt x="11736" y="2402"/>
                  </a:cubicBezTo>
                  <a:cubicBezTo>
                    <a:pt x="12348" y="2367"/>
                    <a:pt x="12842" y="1865"/>
                    <a:pt x="12867" y="1251"/>
                  </a:cubicBezTo>
                  <a:cubicBezTo>
                    <a:pt x="12895" y="566"/>
                    <a:pt x="12345" y="1"/>
                    <a:pt x="1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6"/>
            <p:cNvSpPr/>
            <p:nvPr/>
          </p:nvSpPr>
          <p:spPr>
            <a:xfrm>
              <a:off x="4846973" y="3963895"/>
              <a:ext cx="89227" cy="89227"/>
            </a:xfrm>
            <a:custGeom>
              <a:avLst/>
              <a:gdLst/>
              <a:ahLst/>
              <a:cxnLst/>
              <a:rect l="l" t="t" r="r" b="b"/>
              <a:pathLst>
                <a:path w="3218" h="3218" extrusionOk="0">
                  <a:moveTo>
                    <a:pt x="1609" y="1"/>
                  </a:moveTo>
                  <a:cubicBezTo>
                    <a:pt x="720" y="1"/>
                    <a:pt x="0" y="721"/>
                    <a:pt x="0" y="1609"/>
                  </a:cubicBezTo>
                  <a:cubicBezTo>
                    <a:pt x="0" y="2497"/>
                    <a:pt x="720" y="3218"/>
                    <a:pt x="1609" y="3218"/>
                  </a:cubicBezTo>
                  <a:cubicBezTo>
                    <a:pt x="2497" y="3218"/>
                    <a:pt x="3217" y="2497"/>
                    <a:pt x="3217" y="1609"/>
                  </a:cubicBezTo>
                  <a:cubicBezTo>
                    <a:pt x="3217" y="721"/>
                    <a:pt x="2497" y="1"/>
                    <a:pt x="1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56"/>
          <p:cNvGrpSpPr/>
          <p:nvPr/>
        </p:nvGrpSpPr>
        <p:grpSpPr>
          <a:xfrm>
            <a:off x="3168627" y="3963895"/>
            <a:ext cx="378674" cy="379340"/>
            <a:chOff x="3168627" y="3963895"/>
            <a:chExt cx="378674" cy="379340"/>
          </a:xfrm>
        </p:grpSpPr>
        <p:sp>
          <p:nvSpPr>
            <p:cNvPr id="668" name="Google Shape;668;p56"/>
            <p:cNvSpPr/>
            <p:nvPr/>
          </p:nvSpPr>
          <p:spPr>
            <a:xfrm>
              <a:off x="3469942" y="4164892"/>
              <a:ext cx="77360" cy="77360"/>
            </a:xfrm>
            <a:custGeom>
              <a:avLst/>
              <a:gdLst/>
              <a:ahLst/>
              <a:cxnLst/>
              <a:rect l="l" t="t" r="r" b="b"/>
              <a:pathLst>
                <a:path w="2790" h="2790" extrusionOk="0">
                  <a:moveTo>
                    <a:pt x="0" y="1"/>
                  </a:moveTo>
                  <a:lnTo>
                    <a:pt x="0" y="2790"/>
                  </a:lnTo>
                  <a:lnTo>
                    <a:pt x="2789" y="2790"/>
                  </a:lnTo>
                  <a:cubicBezTo>
                    <a:pt x="2607" y="1338"/>
                    <a:pt x="1452" y="18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3367655" y="4165557"/>
              <a:ext cx="178981" cy="177678"/>
            </a:xfrm>
            <a:custGeom>
              <a:avLst/>
              <a:gdLst/>
              <a:ahLst/>
              <a:cxnLst/>
              <a:rect l="l" t="t" r="r" b="b"/>
              <a:pathLst>
                <a:path w="6455" h="6408" extrusionOk="0">
                  <a:moveTo>
                    <a:pt x="2861" y="0"/>
                  </a:moveTo>
                  <a:cubicBezTo>
                    <a:pt x="1247" y="203"/>
                    <a:pt x="0" y="1606"/>
                    <a:pt x="49" y="3284"/>
                  </a:cubicBezTo>
                  <a:cubicBezTo>
                    <a:pt x="97" y="4980"/>
                    <a:pt x="1475" y="6358"/>
                    <a:pt x="3171" y="6406"/>
                  </a:cubicBezTo>
                  <a:cubicBezTo>
                    <a:pt x="3201" y="6407"/>
                    <a:pt x="3232" y="6408"/>
                    <a:pt x="3262" y="6408"/>
                  </a:cubicBezTo>
                  <a:cubicBezTo>
                    <a:pt x="4900" y="6408"/>
                    <a:pt x="6255" y="5178"/>
                    <a:pt x="6455" y="3594"/>
                  </a:cubicBezTo>
                  <a:lnTo>
                    <a:pt x="2861" y="3594"/>
                  </a:lnTo>
                  <a:lnTo>
                    <a:pt x="2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6"/>
            <p:cNvSpPr/>
            <p:nvPr/>
          </p:nvSpPr>
          <p:spPr>
            <a:xfrm>
              <a:off x="3269306" y="4265210"/>
              <a:ext cx="77748" cy="22210"/>
            </a:xfrm>
            <a:custGeom>
              <a:avLst/>
              <a:gdLst/>
              <a:ahLst/>
              <a:cxnLst/>
              <a:rect l="l" t="t" r="r" b="b"/>
              <a:pathLst>
                <a:path w="2804" h="801" extrusionOk="0">
                  <a:moveTo>
                    <a:pt x="0" y="0"/>
                  </a:moveTo>
                  <a:lnTo>
                    <a:pt x="0" y="801"/>
                  </a:lnTo>
                  <a:lnTo>
                    <a:pt x="2804" y="801"/>
                  </a:lnTo>
                  <a:lnTo>
                    <a:pt x="2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6"/>
            <p:cNvSpPr/>
            <p:nvPr/>
          </p:nvSpPr>
          <p:spPr>
            <a:xfrm>
              <a:off x="3280452" y="4309601"/>
              <a:ext cx="77720" cy="22210"/>
            </a:xfrm>
            <a:custGeom>
              <a:avLst/>
              <a:gdLst/>
              <a:ahLst/>
              <a:cxnLst/>
              <a:rect l="l" t="t" r="r" b="b"/>
              <a:pathLst>
                <a:path w="2803" h="801" extrusionOk="0">
                  <a:moveTo>
                    <a:pt x="0" y="0"/>
                  </a:moveTo>
                  <a:lnTo>
                    <a:pt x="0" y="801"/>
                  </a:lnTo>
                  <a:lnTo>
                    <a:pt x="2802" y="801"/>
                  </a:lnTo>
                  <a:lnTo>
                    <a:pt x="2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3168627" y="3963895"/>
              <a:ext cx="311657" cy="111825"/>
            </a:xfrm>
            <a:custGeom>
              <a:avLst/>
              <a:gdLst/>
              <a:ahLst/>
              <a:cxnLst/>
              <a:rect l="l" t="t" r="r" b="b"/>
              <a:pathLst>
                <a:path w="11240" h="4033" extrusionOk="0">
                  <a:moveTo>
                    <a:pt x="8038" y="801"/>
                  </a:moveTo>
                  <a:lnTo>
                    <a:pt x="8038" y="1603"/>
                  </a:lnTo>
                  <a:lnTo>
                    <a:pt x="3205" y="1603"/>
                  </a:lnTo>
                  <a:lnTo>
                    <a:pt x="3205" y="801"/>
                  </a:lnTo>
                  <a:close/>
                  <a:moveTo>
                    <a:pt x="2404" y="1"/>
                  </a:moveTo>
                  <a:lnTo>
                    <a:pt x="2404" y="1603"/>
                  </a:lnTo>
                  <a:lnTo>
                    <a:pt x="1" y="1603"/>
                  </a:lnTo>
                  <a:lnTo>
                    <a:pt x="1" y="4033"/>
                  </a:lnTo>
                  <a:lnTo>
                    <a:pt x="2404" y="4033"/>
                  </a:lnTo>
                  <a:lnTo>
                    <a:pt x="2404" y="3231"/>
                  </a:lnTo>
                  <a:lnTo>
                    <a:pt x="4834" y="3231"/>
                  </a:lnTo>
                  <a:lnTo>
                    <a:pt x="4834" y="4033"/>
                  </a:lnTo>
                  <a:lnTo>
                    <a:pt x="6435" y="4033"/>
                  </a:lnTo>
                  <a:lnTo>
                    <a:pt x="6435" y="3231"/>
                  </a:lnTo>
                  <a:lnTo>
                    <a:pt x="8838" y="3231"/>
                  </a:lnTo>
                  <a:lnTo>
                    <a:pt x="8838" y="4033"/>
                  </a:lnTo>
                  <a:lnTo>
                    <a:pt x="11240" y="4033"/>
                  </a:lnTo>
                  <a:lnTo>
                    <a:pt x="11240" y="1603"/>
                  </a:lnTo>
                  <a:lnTo>
                    <a:pt x="8838" y="1603"/>
                  </a:lnTo>
                  <a:lnTo>
                    <a:pt x="8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6"/>
            <p:cNvSpPr/>
            <p:nvPr/>
          </p:nvSpPr>
          <p:spPr>
            <a:xfrm>
              <a:off x="3369236" y="4075692"/>
              <a:ext cx="22265" cy="22237"/>
            </a:xfrm>
            <a:custGeom>
              <a:avLst/>
              <a:gdLst/>
              <a:ahLst/>
              <a:cxnLst/>
              <a:rect l="l" t="t" r="r" b="b"/>
              <a:pathLst>
                <a:path w="803" h="802" extrusionOk="0">
                  <a:moveTo>
                    <a:pt x="0" y="1"/>
                  </a:moveTo>
                  <a:lnTo>
                    <a:pt x="0" y="801"/>
                  </a:lnTo>
                  <a:lnTo>
                    <a:pt x="803" y="801"/>
                  </a:lnTo>
                  <a:lnTo>
                    <a:pt x="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6"/>
            <p:cNvSpPr/>
            <p:nvPr/>
          </p:nvSpPr>
          <p:spPr>
            <a:xfrm>
              <a:off x="3190837" y="4097902"/>
              <a:ext cx="267265" cy="133979"/>
            </a:xfrm>
            <a:custGeom>
              <a:avLst/>
              <a:gdLst/>
              <a:ahLst/>
              <a:cxnLst/>
              <a:rect l="l" t="t" r="r" b="b"/>
              <a:pathLst>
                <a:path w="9639" h="4832" extrusionOk="0">
                  <a:moveTo>
                    <a:pt x="1" y="0"/>
                  </a:moveTo>
                  <a:lnTo>
                    <a:pt x="1" y="2402"/>
                  </a:lnTo>
                  <a:lnTo>
                    <a:pt x="2404" y="2402"/>
                  </a:lnTo>
                  <a:lnTo>
                    <a:pt x="2404" y="4832"/>
                  </a:lnTo>
                  <a:lnTo>
                    <a:pt x="5700" y="4832"/>
                  </a:lnTo>
                  <a:cubicBezTo>
                    <a:pt x="6074" y="2997"/>
                    <a:pt x="7698" y="1610"/>
                    <a:pt x="9638" y="1610"/>
                  </a:cubicBezTo>
                  <a:lnTo>
                    <a:pt x="9638" y="0"/>
                  </a:lnTo>
                  <a:lnTo>
                    <a:pt x="8037" y="0"/>
                  </a:lnTo>
                  <a:lnTo>
                    <a:pt x="8037" y="801"/>
                  </a:lnTo>
                  <a:lnTo>
                    <a:pt x="5634" y="801"/>
                  </a:lnTo>
                  <a:lnTo>
                    <a:pt x="5634" y="0"/>
                  </a:lnTo>
                  <a:lnTo>
                    <a:pt x="4033" y="0"/>
                  </a:lnTo>
                  <a:lnTo>
                    <a:pt x="4033" y="801"/>
                  </a:lnTo>
                  <a:lnTo>
                    <a:pt x="1629" y="801"/>
                  </a:lnTo>
                  <a:lnTo>
                    <a:pt x="16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3258215" y="4075692"/>
              <a:ext cx="22265" cy="22237"/>
            </a:xfrm>
            <a:custGeom>
              <a:avLst/>
              <a:gdLst/>
              <a:ahLst/>
              <a:cxnLst/>
              <a:rect l="l" t="t" r="r" b="b"/>
              <a:pathLst>
                <a:path w="803" h="802" extrusionOk="0">
                  <a:moveTo>
                    <a:pt x="0" y="1"/>
                  </a:moveTo>
                  <a:lnTo>
                    <a:pt x="0" y="801"/>
                  </a:lnTo>
                  <a:lnTo>
                    <a:pt x="802" y="801"/>
                  </a:lnTo>
                  <a:lnTo>
                    <a:pt x="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3190837" y="4186741"/>
              <a:ext cx="44475" cy="44419"/>
            </a:xfrm>
            <a:custGeom>
              <a:avLst/>
              <a:gdLst/>
              <a:ahLst/>
              <a:cxnLst/>
              <a:rect l="l" t="t" r="r" b="b"/>
              <a:pathLst>
                <a:path w="1604" h="1602" extrusionOk="0">
                  <a:moveTo>
                    <a:pt x="1" y="0"/>
                  </a:moveTo>
                  <a:lnTo>
                    <a:pt x="1" y="1601"/>
                  </a:lnTo>
                  <a:lnTo>
                    <a:pt x="1603" y="1601"/>
                  </a:ln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56"/>
          <p:cNvGrpSpPr/>
          <p:nvPr/>
        </p:nvGrpSpPr>
        <p:grpSpPr>
          <a:xfrm>
            <a:off x="2352496" y="3963895"/>
            <a:ext cx="356825" cy="379035"/>
            <a:chOff x="2352496" y="3963895"/>
            <a:chExt cx="356825" cy="379035"/>
          </a:xfrm>
        </p:grpSpPr>
        <p:sp>
          <p:nvSpPr>
            <p:cNvPr id="678" name="Google Shape;678;p56"/>
            <p:cNvSpPr/>
            <p:nvPr/>
          </p:nvSpPr>
          <p:spPr>
            <a:xfrm>
              <a:off x="2619706" y="3969690"/>
              <a:ext cx="82267" cy="71981"/>
            </a:xfrm>
            <a:custGeom>
              <a:avLst/>
              <a:gdLst/>
              <a:ahLst/>
              <a:cxnLst/>
              <a:rect l="l" t="t" r="r" b="b"/>
              <a:pathLst>
                <a:path w="2967" h="2596" extrusionOk="0">
                  <a:moveTo>
                    <a:pt x="1" y="1"/>
                  </a:moveTo>
                  <a:lnTo>
                    <a:pt x="1" y="2595"/>
                  </a:lnTo>
                  <a:lnTo>
                    <a:pt x="2967" y="259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6"/>
            <p:cNvSpPr/>
            <p:nvPr/>
          </p:nvSpPr>
          <p:spPr>
            <a:xfrm>
              <a:off x="2530839" y="4164587"/>
              <a:ext cx="44641" cy="44586"/>
            </a:xfrm>
            <a:custGeom>
              <a:avLst/>
              <a:gdLst/>
              <a:ahLst/>
              <a:cxnLst/>
              <a:rect l="l" t="t" r="r" b="b"/>
              <a:pathLst>
                <a:path w="1610" h="1608" extrusionOk="0">
                  <a:moveTo>
                    <a:pt x="804" y="0"/>
                  </a:moveTo>
                  <a:cubicBezTo>
                    <a:pt x="360" y="0"/>
                    <a:pt x="1" y="359"/>
                    <a:pt x="1" y="804"/>
                  </a:cubicBezTo>
                  <a:cubicBezTo>
                    <a:pt x="1" y="1248"/>
                    <a:pt x="360" y="1607"/>
                    <a:pt x="804" y="1607"/>
                  </a:cubicBezTo>
                  <a:cubicBezTo>
                    <a:pt x="1248" y="1607"/>
                    <a:pt x="1609" y="1248"/>
                    <a:pt x="1609" y="804"/>
                  </a:cubicBezTo>
                  <a:cubicBezTo>
                    <a:pt x="1609" y="359"/>
                    <a:pt x="124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6"/>
            <p:cNvSpPr/>
            <p:nvPr/>
          </p:nvSpPr>
          <p:spPr>
            <a:xfrm>
              <a:off x="2487168" y="4120833"/>
              <a:ext cx="54845" cy="54817"/>
            </a:xfrm>
            <a:custGeom>
              <a:avLst/>
              <a:gdLst/>
              <a:ahLst/>
              <a:cxnLst/>
              <a:rect l="l" t="t" r="r" b="b"/>
              <a:pathLst>
                <a:path w="1978" h="1977" extrusionOk="0">
                  <a:moveTo>
                    <a:pt x="1977" y="0"/>
                  </a:moveTo>
                  <a:cubicBezTo>
                    <a:pt x="969" y="170"/>
                    <a:pt x="172" y="967"/>
                    <a:pt x="1" y="1977"/>
                  </a:cubicBezTo>
                  <a:lnTo>
                    <a:pt x="823" y="1977"/>
                  </a:lnTo>
                  <a:cubicBezTo>
                    <a:pt x="968" y="1412"/>
                    <a:pt x="1413" y="967"/>
                    <a:pt x="1977" y="821"/>
                  </a:cubicBezTo>
                  <a:lnTo>
                    <a:pt x="1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6"/>
            <p:cNvSpPr/>
            <p:nvPr/>
          </p:nvSpPr>
          <p:spPr>
            <a:xfrm>
              <a:off x="2564168" y="4120833"/>
              <a:ext cx="54845" cy="54817"/>
            </a:xfrm>
            <a:custGeom>
              <a:avLst/>
              <a:gdLst/>
              <a:ahLst/>
              <a:cxnLst/>
              <a:rect l="l" t="t" r="r" b="b"/>
              <a:pathLst>
                <a:path w="1978" h="1977" extrusionOk="0">
                  <a:moveTo>
                    <a:pt x="1" y="0"/>
                  </a:moveTo>
                  <a:lnTo>
                    <a:pt x="1" y="821"/>
                  </a:lnTo>
                  <a:cubicBezTo>
                    <a:pt x="566" y="967"/>
                    <a:pt x="1010" y="1412"/>
                    <a:pt x="1157" y="1977"/>
                  </a:cubicBezTo>
                  <a:lnTo>
                    <a:pt x="1978" y="1977"/>
                  </a:lnTo>
                  <a:cubicBezTo>
                    <a:pt x="1808" y="967"/>
                    <a:pt x="1010" y="17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a:off x="2396915" y="3963895"/>
              <a:ext cx="312406" cy="379035"/>
            </a:xfrm>
            <a:custGeom>
              <a:avLst/>
              <a:gdLst/>
              <a:ahLst/>
              <a:cxnLst/>
              <a:rect l="l" t="t" r="r" b="b"/>
              <a:pathLst>
                <a:path w="11267" h="13670" extrusionOk="0">
                  <a:moveTo>
                    <a:pt x="5633" y="2004"/>
                  </a:moveTo>
                  <a:lnTo>
                    <a:pt x="5633" y="2804"/>
                  </a:lnTo>
                  <a:lnTo>
                    <a:pt x="1602" y="2804"/>
                  </a:lnTo>
                  <a:lnTo>
                    <a:pt x="1602" y="2004"/>
                  </a:lnTo>
                  <a:close/>
                  <a:moveTo>
                    <a:pt x="6033" y="4005"/>
                  </a:moveTo>
                  <a:lnTo>
                    <a:pt x="6033" y="4858"/>
                  </a:lnTo>
                  <a:cubicBezTo>
                    <a:pt x="7491" y="5039"/>
                    <a:pt x="8650" y="6189"/>
                    <a:pt x="8832" y="7637"/>
                  </a:cubicBezTo>
                  <a:lnTo>
                    <a:pt x="9665" y="7637"/>
                  </a:lnTo>
                  <a:lnTo>
                    <a:pt x="9665" y="8438"/>
                  </a:lnTo>
                  <a:lnTo>
                    <a:pt x="8812" y="8438"/>
                  </a:lnTo>
                  <a:cubicBezTo>
                    <a:pt x="8631" y="9896"/>
                    <a:pt x="7481" y="11054"/>
                    <a:pt x="6033" y="11237"/>
                  </a:cubicBezTo>
                  <a:lnTo>
                    <a:pt x="6033" y="12068"/>
                  </a:lnTo>
                  <a:lnTo>
                    <a:pt x="5232" y="12068"/>
                  </a:lnTo>
                  <a:lnTo>
                    <a:pt x="5232" y="11215"/>
                  </a:lnTo>
                  <a:cubicBezTo>
                    <a:pt x="3774" y="11034"/>
                    <a:pt x="2616" y="9884"/>
                    <a:pt x="2433" y="8438"/>
                  </a:cubicBezTo>
                  <a:lnTo>
                    <a:pt x="1602" y="8438"/>
                  </a:lnTo>
                  <a:lnTo>
                    <a:pt x="1602" y="7637"/>
                  </a:lnTo>
                  <a:lnTo>
                    <a:pt x="2454" y="7637"/>
                  </a:lnTo>
                  <a:cubicBezTo>
                    <a:pt x="2636" y="6179"/>
                    <a:pt x="3786" y="5020"/>
                    <a:pt x="5232" y="4838"/>
                  </a:cubicBezTo>
                  <a:lnTo>
                    <a:pt x="5232" y="4005"/>
                  </a:lnTo>
                  <a:close/>
                  <a:moveTo>
                    <a:pt x="1" y="1"/>
                  </a:moveTo>
                  <a:lnTo>
                    <a:pt x="1" y="13669"/>
                  </a:lnTo>
                  <a:lnTo>
                    <a:pt x="11266" y="13669"/>
                  </a:lnTo>
                  <a:lnTo>
                    <a:pt x="11266" y="3631"/>
                  </a:lnTo>
                  <a:lnTo>
                    <a:pt x="7235" y="3631"/>
                  </a:lnTo>
                  <a:lnTo>
                    <a:pt x="7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6"/>
            <p:cNvSpPr/>
            <p:nvPr/>
          </p:nvSpPr>
          <p:spPr>
            <a:xfrm>
              <a:off x="2564168" y="4197832"/>
              <a:ext cx="54845" cy="54845"/>
            </a:xfrm>
            <a:custGeom>
              <a:avLst/>
              <a:gdLst/>
              <a:ahLst/>
              <a:cxnLst/>
              <a:rect l="l" t="t" r="r" b="b"/>
              <a:pathLst>
                <a:path w="1978" h="1978" extrusionOk="0">
                  <a:moveTo>
                    <a:pt x="1157" y="1"/>
                  </a:moveTo>
                  <a:cubicBezTo>
                    <a:pt x="1010" y="564"/>
                    <a:pt x="566" y="1010"/>
                    <a:pt x="1" y="1155"/>
                  </a:cubicBezTo>
                  <a:lnTo>
                    <a:pt x="1" y="1977"/>
                  </a:lnTo>
                  <a:cubicBezTo>
                    <a:pt x="1010" y="1806"/>
                    <a:pt x="1808" y="1009"/>
                    <a:pt x="1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a:off x="2487168" y="4197832"/>
              <a:ext cx="54845" cy="54845"/>
            </a:xfrm>
            <a:custGeom>
              <a:avLst/>
              <a:gdLst/>
              <a:ahLst/>
              <a:cxnLst/>
              <a:rect l="l" t="t" r="r" b="b"/>
              <a:pathLst>
                <a:path w="1978" h="1978" extrusionOk="0">
                  <a:moveTo>
                    <a:pt x="1" y="1"/>
                  </a:moveTo>
                  <a:cubicBezTo>
                    <a:pt x="172" y="1009"/>
                    <a:pt x="969" y="1806"/>
                    <a:pt x="1977" y="1977"/>
                  </a:cubicBezTo>
                  <a:lnTo>
                    <a:pt x="1977" y="1155"/>
                  </a:lnTo>
                  <a:cubicBezTo>
                    <a:pt x="1413" y="1010"/>
                    <a:pt x="968" y="564"/>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6"/>
            <p:cNvSpPr/>
            <p:nvPr/>
          </p:nvSpPr>
          <p:spPr>
            <a:xfrm>
              <a:off x="2352496" y="4008342"/>
              <a:ext cx="22210" cy="334588"/>
            </a:xfrm>
            <a:custGeom>
              <a:avLst/>
              <a:gdLst/>
              <a:ahLst/>
              <a:cxnLst/>
              <a:rect l="l" t="t" r="r" b="b"/>
              <a:pathLst>
                <a:path w="801" h="12067" extrusionOk="0">
                  <a:moveTo>
                    <a:pt x="0" y="0"/>
                  </a:moveTo>
                  <a:lnTo>
                    <a:pt x="0" y="12066"/>
                  </a:lnTo>
                  <a:lnTo>
                    <a:pt x="801" y="12066"/>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56"/>
          <p:cNvSpPr/>
          <p:nvPr/>
        </p:nvSpPr>
        <p:spPr>
          <a:xfrm>
            <a:off x="1536337" y="3963895"/>
            <a:ext cx="379007" cy="379035"/>
          </a:xfrm>
          <a:custGeom>
            <a:avLst/>
            <a:gdLst/>
            <a:ahLst/>
            <a:cxnLst/>
            <a:rect l="l" t="t" r="r" b="b"/>
            <a:pathLst>
              <a:path w="13669" h="13670" extrusionOk="0">
                <a:moveTo>
                  <a:pt x="12868" y="801"/>
                </a:moveTo>
                <a:lnTo>
                  <a:pt x="12868" y="9638"/>
                </a:lnTo>
                <a:lnTo>
                  <a:pt x="8838" y="9638"/>
                </a:lnTo>
                <a:lnTo>
                  <a:pt x="8838" y="7235"/>
                </a:lnTo>
                <a:lnTo>
                  <a:pt x="10439" y="7235"/>
                </a:lnTo>
                <a:lnTo>
                  <a:pt x="10439" y="6435"/>
                </a:lnTo>
                <a:lnTo>
                  <a:pt x="8036" y="6435"/>
                </a:lnTo>
                <a:lnTo>
                  <a:pt x="8036" y="9638"/>
                </a:lnTo>
                <a:lnTo>
                  <a:pt x="3204" y="9638"/>
                </a:lnTo>
                <a:lnTo>
                  <a:pt x="3204" y="10439"/>
                </a:lnTo>
                <a:lnTo>
                  <a:pt x="8036" y="10439"/>
                </a:lnTo>
                <a:lnTo>
                  <a:pt x="8036" y="11267"/>
                </a:lnTo>
                <a:lnTo>
                  <a:pt x="3204" y="11267"/>
                </a:lnTo>
                <a:lnTo>
                  <a:pt x="3204" y="12869"/>
                </a:lnTo>
                <a:lnTo>
                  <a:pt x="801" y="12869"/>
                </a:lnTo>
                <a:lnTo>
                  <a:pt x="801" y="9665"/>
                </a:lnTo>
                <a:lnTo>
                  <a:pt x="1603" y="9665"/>
                </a:lnTo>
                <a:lnTo>
                  <a:pt x="1603" y="12068"/>
                </a:lnTo>
                <a:lnTo>
                  <a:pt x="2404" y="12068"/>
                </a:lnTo>
                <a:lnTo>
                  <a:pt x="2404" y="7635"/>
                </a:lnTo>
                <a:lnTo>
                  <a:pt x="4433" y="7635"/>
                </a:lnTo>
                <a:lnTo>
                  <a:pt x="4433" y="8838"/>
                </a:lnTo>
                <a:lnTo>
                  <a:pt x="5233" y="8838"/>
                </a:lnTo>
                <a:lnTo>
                  <a:pt x="5233" y="7635"/>
                </a:lnTo>
                <a:lnTo>
                  <a:pt x="6434" y="7635"/>
                </a:lnTo>
                <a:lnTo>
                  <a:pt x="6434" y="6835"/>
                </a:lnTo>
                <a:lnTo>
                  <a:pt x="2430" y="6835"/>
                </a:lnTo>
                <a:lnTo>
                  <a:pt x="2430" y="5634"/>
                </a:lnTo>
                <a:lnTo>
                  <a:pt x="5233" y="5634"/>
                </a:lnTo>
                <a:lnTo>
                  <a:pt x="5233" y="4833"/>
                </a:lnTo>
                <a:lnTo>
                  <a:pt x="2430" y="4833"/>
                </a:lnTo>
                <a:lnTo>
                  <a:pt x="2430" y="2430"/>
                </a:lnTo>
                <a:lnTo>
                  <a:pt x="5233" y="2430"/>
                </a:lnTo>
                <a:lnTo>
                  <a:pt x="5233" y="1603"/>
                </a:lnTo>
                <a:lnTo>
                  <a:pt x="1603" y="1603"/>
                </a:lnTo>
                <a:lnTo>
                  <a:pt x="1603" y="8838"/>
                </a:lnTo>
                <a:lnTo>
                  <a:pt x="801" y="8838"/>
                </a:lnTo>
                <a:lnTo>
                  <a:pt x="801" y="801"/>
                </a:lnTo>
                <a:lnTo>
                  <a:pt x="6034" y="801"/>
                </a:lnTo>
                <a:lnTo>
                  <a:pt x="6034" y="3204"/>
                </a:lnTo>
                <a:lnTo>
                  <a:pt x="3231" y="3204"/>
                </a:lnTo>
                <a:lnTo>
                  <a:pt x="3231" y="4005"/>
                </a:lnTo>
                <a:lnTo>
                  <a:pt x="6835" y="4005"/>
                </a:lnTo>
                <a:lnTo>
                  <a:pt x="6835" y="801"/>
                </a:lnTo>
                <a:lnTo>
                  <a:pt x="7637" y="801"/>
                </a:lnTo>
                <a:lnTo>
                  <a:pt x="7637" y="3204"/>
                </a:lnTo>
                <a:lnTo>
                  <a:pt x="8437" y="3204"/>
                </a:lnTo>
                <a:lnTo>
                  <a:pt x="8437" y="801"/>
                </a:lnTo>
                <a:lnTo>
                  <a:pt x="9238" y="801"/>
                </a:lnTo>
                <a:lnTo>
                  <a:pt x="9238" y="4833"/>
                </a:lnTo>
                <a:lnTo>
                  <a:pt x="6835" y="4833"/>
                </a:lnTo>
                <a:lnTo>
                  <a:pt x="6835" y="5634"/>
                </a:lnTo>
                <a:lnTo>
                  <a:pt x="10065" y="5634"/>
                </a:lnTo>
                <a:lnTo>
                  <a:pt x="10065" y="4005"/>
                </a:lnTo>
                <a:lnTo>
                  <a:pt x="11267" y="4005"/>
                </a:lnTo>
                <a:lnTo>
                  <a:pt x="11267" y="8037"/>
                </a:lnTo>
                <a:lnTo>
                  <a:pt x="10065" y="8037"/>
                </a:lnTo>
                <a:lnTo>
                  <a:pt x="10065" y="8838"/>
                </a:lnTo>
                <a:lnTo>
                  <a:pt x="12068" y="8838"/>
                </a:lnTo>
                <a:lnTo>
                  <a:pt x="12068" y="3204"/>
                </a:lnTo>
                <a:lnTo>
                  <a:pt x="10065" y="3204"/>
                </a:lnTo>
                <a:lnTo>
                  <a:pt x="10065" y="2404"/>
                </a:lnTo>
                <a:lnTo>
                  <a:pt x="11667" y="2404"/>
                </a:lnTo>
                <a:lnTo>
                  <a:pt x="11667" y="1603"/>
                </a:lnTo>
                <a:lnTo>
                  <a:pt x="10065" y="1603"/>
                </a:lnTo>
                <a:lnTo>
                  <a:pt x="10065" y="801"/>
                </a:lnTo>
                <a:close/>
                <a:moveTo>
                  <a:pt x="12868" y="10467"/>
                </a:moveTo>
                <a:lnTo>
                  <a:pt x="12868" y="11267"/>
                </a:lnTo>
                <a:lnTo>
                  <a:pt x="10465" y="11267"/>
                </a:lnTo>
                <a:lnTo>
                  <a:pt x="10465" y="12068"/>
                </a:lnTo>
                <a:lnTo>
                  <a:pt x="12868" y="12068"/>
                </a:lnTo>
                <a:lnTo>
                  <a:pt x="12868" y="12869"/>
                </a:lnTo>
                <a:lnTo>
                  <a:pt x="4031" y="12869"/>
                </a:lnTo>
                <a:lnTo>
                  <a:pt x="4031" y="12068"/>
                </a:lnTo>
                <a:lnTo>
                  <a:pt x="8838" y="12068"/>
                </a:lnTo>
                <a:lnTo>
                  <a:pt x="8838" y="10467"/>
                </a:lnTo>
                <a:close/>
                <a:moveTo>
                  <a:pt x="0" y="1"/>
                </a:moveTo>
                <a:lnTo>
                  <a:pt x="0" y="13669"/>
                </a:lnTo>
                <a:lnTo>
                  <a:pt x="13669" y="13669"/>
                </a:lnTo>
                <a:lnTo>
                  <a:pt x="13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6"/>
          <p:cNvGrpSpPr/>
          <p:nvPr/>
        </p:nvGrpSpPr>
        <p:grpSpPr>
          <a:xfrm>
            <a:off x="8044536" y="3367393"/>
            <a:ext cx="379201" cy="379201"/>
            <a:chOff x="8044536" y="3367393"/>
            <a:chExt cx="379201" cy="379201"/>
          </a:xfrm>
        </p:grpSpPr>
        <p:sp>
          <p:nvSpPr>
            <p:cNvPr id="688" name="Google Shape;688;p56"/>
            <p:cNvSpPr/>
            <p:nvPr/>
          </p:nvSpPr>
          <p:spPr>
            <a:xfrm>
              <a:off x="8044536" y="3367393"/>
              <a:ext cx="379201" cy="379201"/>
            </a:xfrm>
            <a:custGeom>
              <a:avLst/>
              <a:gdLst/>
              <a:ahLst/>
              <a:cxnLst/>
              <a:rect l="l" t="t" r="r" b="b"/>
              <a:pathLst>
                <a:path w="13676" h="13676" extrusionOk="0">
                  <a:moveTo>
                    <a:pt x="7676" y="2072"/>
                  </a:moveTo>
                  <a:lnTo>
                    <a:pt x="11276" y="3872"/>
                  </a:lnTo>
                  <a:cubicBezTo>
                    <a:pt x="11204" y="4450"/>
                    <a:pt x="11550" y="4975"/>
                    <a:pt x="12070" y="5159"/>
                  </a:cubicBezTo>
                  <a:lnTo>
                    <a:pt x="12070" y="8517"/>
                  </a:lnTo>
                  <a:cubicBezTo>
                    <a:pt x="11552" y="8701"/>
                    <a:pt x="11204" y="9226"/>
                    <a:pt x="11276" y="9804"/>
                  </a:cubicBezTo>
                  <a:lnTo>
                    <a:pt x="7676" y="11604"/>
                  </a:lnTo>
                  <a:cubicBezTo>
                    <a:pt x="7442" y="11378"/>
                    <a:pt x="7140" y="11266"/>
                    <a:pt x="6838" y="11266"/>
                  </a:cubicBezTo>
                  <a:cubicBezTo>
                    <a:pt x="6537" y="11266"/>
                    <a:pt x="6236" y="11378"/>
                    <a:pt x="6002" y="11604"/>
                  </a:cubicBezTo>
                  <a:lnTo>
                    <a:pt x="2402" y="9804"/>
                  </a:lnTo>
                  <a:cubicBezTo>
                    <a:pt x="2474" y="9227"/>
                    <a:pt x="2126" y="8701"/>
                    <a:pt x="1606" y="8517"/>
                  </a:cubicBezTo>
                  <a:lnTo>
                    <a:pt x="1606" y="5159"/>
                  </a:lnTo>
                  <a:cubicBezTo>
                    <a:pt x="2126" y="4975"/>
                    <a:pt x="2474" y="4450"/>
                    <a:pt x="2402" y="3872"/>
                  </a:cubicBezTo>
                  <a:lnTo>
                    <a:pt x="6002" y="2072"/>
                  </a:lnTo>
                  <a:cubicBezTo>
                    <a:pt x="6236" y="2298"/>
                    <a:pt x="6537" y="2411"/>
                    <a:pt x="6839" y="2411"/>
                  </a:cubicBezTo>
                  <a:cubicBezTo>
                    <a:pt x="7140" y="2411"/>
                    <a:pt x="7442" y="2298"/>
                    <a:pt x="7676" y="2072"/>
                  </a:cubicBezTo>
                  <a:close/>
                  <a:moveTo>
                    <a:pt x="6839" y="0"/>
                  </a:moveTo>
                  <a:cubicBezTo>
                    <a:pt x="6119" y="0"/>
                    <a:pt x="5552" y="631"/>
                    <a:pt x="5641" y="1356"/>
                  </a:cubicBezTo>
                  <a:lnTo>
                    <a:pt x="2044" y="3154"/>
                  </a:lnTo>
                  <a:cubicBezTo>
                    <a:pt x="1801" y="2920"/>
                    <a:pt x="1506" y="2815"/>
                    <a:pt x="1217" y="2815"/>
                  </a:cubicBezTo>
                  <a:cubicBezTo>
                    <a:pt x="596" y="2815"/>
                    <a:pt x="0" y="3298"/>
                    <a:pt x="0" y="4022"/>
                  </a:cubicBezTo>
                  <a:cubicBezTo>
                    <a:pt x="0" y="4546"/>
                    <a:pt x="336" y="4994"/>
                    <a:pt x="805" y="5160"/>
                  </a:cubicBezTo>
                  <a:lnTo>
                    <a:pt x="805" y="8516"/>
                  </a:lnTo>
                  <a:cubicBezTo>
                    <a:pt x="336" y="8682"/>
                    <a:pt x="0" y="9129"/>
                    <a:pt x="0" y="9654"/>
                  </a:cubicBezTo>
                  <a:cubicBezTo>
                    <a:pt x="0" y="10377"/>
                    <a:pt x="596" y="10860"/>
                    <a:pt x="1217" y="10860"/>
                  </a:cubicBezTo>
                  <a:cubicBezTo>
                    <a:pt x="1506" y="10860"/>
                    <a:pt x="1801" y="10756"/>
                    <a:pt x="2044" y="10522"/>
                  </a:cubicBezTo>
                  <a:lnTo>
                    <a:pt x="5641" y="12320"/>
                  </a:lnTo>
                  <a:cubicBezTo>
                    <a:pt x="5552" y="13043"/>
                    <a:pt x="6117" y="13676"/>
                    <a:pt x="6839" y="13676"/>
                  </a:cubicBezTo>
                  <a:cubicBezTo>
                    <a:pt x="7559" y="13676"/>
                    <a:pt x="8124" y="13045"/>
                    <a:pt x="8035" y="12320"/>
                  </a:cubicBezTo>
                  <a:lnTo>
                    <a:pt x="11632" y="10522"/>
                  </a:lnTo>
                  <a:cubicBezTo>
                    <a:pt x="11875" y="10756"/>
                    <a:pt x="12170" y="10860"/>
                    <a:pt x="12459" y="10860"/>
                  </a:cubicBezTo>
                  <a:cubicBezTo>
                    <a:pt x="13080" y="10860"/>
                    <a:pt x="13676" y="10377"/>
                    <a:pt x="13676" y="9654"/>
                  </a:cubicBezTo>
                  <a:cubicBezTo>
                    <a:pt x="13676" y="9129"/>
                    <a:pt x="13340" y="8682"/>
                    <a:pt x="12872" y="8516"/>
                  </a:cubicBezTo>
                  <a:lnTo>
                    <a:pt x="12872" y="5160"/>
                  </a:lnTo>
                  <a:cubicBezTo>
                    <a:pt x="13340" y="4994"/>
                    <a:pt x="13676" y="4546"/>
                    <a:pt x="13676" y="4022"/>
                  </a:cubicBezTo>
                  <a:cubicBezTo>
                    <a:pt x="13676" y="3298"/>
                    <a:pt x="13080" y="2815"/>
                    <a:pt x="12459" y="2815"/>
                  </a:cubicBezTo>
                  <a:cubicBezTo>
                    <a:pt x="12170" y="2815"/>
                    <a:pt x="11875" y="2920"/>
                    <a:pt x="11632" y="3154"/>
                  </a:cubicBezTo>
                  <a:lnTo>
                    <a:pt x="8035" y="1356"/>
                  </a:lnTo>
                  <a:cubicBezTo>
                    <a:pt x="8124" y="633"/>
                    <a:pt x="7559" y="0"/>
                    <a:pt x="6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6"/>
            <p:cNvSpPr/>
            <p:nvPr/>
          </p:nvSpPr>
          <p:spPr>
            <a:xfrm>
              <a:off x="8212038" y="3568085"/>
              <a:ext cx="44253" cy="89144"/>
            </a:xfrm>
            <a:custGeom>
              <a:avLst/>
              <a:gdLst/>
              <a:ahLst/>
              <a:cxnLst/>
              <a:rect l="l" t="t" r="r" b="b"/>
              <a:pathLst>
                <a:path w="1596" h="3215" extrusionOk="0">
                  <a:moveTo>
                    <a:pt x="0" y="1"/>
                  </a:moveTo>
                  <a:cubicBezTo>
                    <a:pt x="25" y="831"/>
                    <a:pt x="129" y="1608"/>
                    <a:pt x="300" y="2222"/>
                  </a:cubicBezTo>
                  <a:cubicBezTo>
                    <a:pt x="506" y="2965"/>
                    <a:pt x="735" y="3189"/>
                    <a:pt x="798" y="3215"/>
                  </a:cubicBezTo>
                  <a:cubicBezTo>
                    <a:pt x="859" y="3189"/>
                    <a:pt x="1089" y="2965"/>
                    <a:pt x="1296" y="2222"/>
                  </a:cubicBezTo>
                  <a:cubicBezTo>
                    <a:pt x="1466" y="1608"/>
                    <a:pt x="1569" y="83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6"/>
            <p:cNvSpPr/>
            <p:nvPr/>
          </p:nvSpPr>
          <p:spPr>
            <a:xfrm>
              <a:off x="8212038" y="3456731"/>
              <a:ext cx="44253" cy="89199"/>
            </a:xfrm>
            <a:custGeom>
              <a:avLst/>
              <a:gdLst/>
              <a:ahLst/>
              <a:cxnLst/>
              <a:rect l="l" t="t" r="r" b="b"/>
              <a:pathLst>
                <a:path w="1596" h="3217" extrusionOk="0">
                  <a:moveTo>
                    <a:pt x="798" y="1"/>
                  </a:moveTo>
                  <a:cubicBezTo>
                    <a:pt x="735" y="29"/>
                    <a:pt x="506" y="251"/>
                    <a:pt x="300" y="996"/>
                  </a:cubicBezTo>
                  <a:cubicBezTo>
                    <a:pt x="129" y="1608"/>
                    <a:pt x="25" y="2385"/>
                    <a:pt x="0" y="3216"/>
                  </a:cubicBezTo>
                  <a:lnTo>
                    <a:pt x="1596" y="3216"/>
                  </a:lnTo>
                  <a:cubicBezTo>
                    <a:pt x="1569" y="2385"/>
                    <a:pt x="1466" y="1608"/>
                    <a:pt x="1296" y="996"/>
                  </a:cubicBezTo>
                  <a:cubicBezTo>
                    <a:pt x="1089" y="251"/>
                    <a:pt x="859" y="29"/>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6"/>
            <p:cNvSpPr/>
            <p:nvPr/>
          </p:nvSpPr>
          <p:spPr>
            <a:xfrm>
              <a:off x="8263472" y="3461085"/>
              <a:ext cx="70400" cy="84846"/>
            </a:xfrm>
            <a:custGeom>
              <a:avLst/>
              <a:gdLst/>
              <a:ahLst/>
              <a:cxnLst/>
              <a:rect l="l" t="t" r="r" b="b"/>
              <a:pathLst>
                <a:path w="2539" h="3060" extrusionOk="0">
                  <a:moveTo>
                    <a:pt x="1" y="0"/>
                  </a:moveTo>
                  <a:lnTo>
                    <a:pt x="1" y="0"/>
                  </a:lnTo>
                  <a:cubicBezTo>
                    <a:pt x="376" y="872"/>
                    <a:pt x="518" y="2110"/>
                    <a:pt x="546" y="3059"/>
                  </a:cubicBezTo>
                  <a:lnTo>
                    <a:pt x="2538" y="3059"/>
                  </a:lnTo>
                  <a:cubicBezTo>
                    <a:pt x="2378" y="1610"/>
                    <a:pt x="1358" y="41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6"/>
            <p:cNvSpPr/>
            <p:nvPr/>
          </p:nvSpPr>
          <p:spPr>
            <a:xfrm>
              <a:off x="8134428" y="3461085"/>
              <a:ext cx="70428" cy="84846"/>
            </a:xfrm>
            <a:custGeom>
              <a:avLst/>
              <a:gdLst/>
              <a:ahLst/>
              <a:cxnLst/>
              <a:rect l="l" t="t" r="r" b="b"/>
              <a:pathLst>
                <a:path w="2540" h="3060" extrusionOk="0">
                  <a:moveTo>
                    <a:pt x="2539" y="0"/>
                  </a:moveTo>
                  <a:cubicBezTo>
                    <a:pt x="1182" y="417"/>
                    <a:pt x="162" y="1610"/>
                    <a:pt x="0" y="3059"/>
                  </a:cubicBezTo>
                  <a:lnTo>
                    <a:pt x="1994" y="3059"/>
                  </a:lnTo>
                  <a:cubicBezTo>
                    <a:pt x="2022" y="2113"/>
                    <a:pt x="2162" y="874"/>
                    <a:pt x="2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6"/>
            <p:cNvSpPr/>
            <p:nvPr/>
          </p:nvSpPr>
          <p:spPr>
            <a:xfrm>
              <a:off x="8134428" y="3568085"/>
              <a:ext cx="70428" cy="84818"/>
            </a:xfrm>
            <a:custGeom>
              <a:avLst/>
              <a:gdLst/>
              <a:ahLst/>
              <a:cxnLst/>
              <a:rect l="l" t="t" r="r" b="b"/>
              <a:pathLst>
                <a:path w="2540" h="3059" extrusionOk="0">
                  <a:moveTo>
                    <a:pt x="0" y="1"/>
                  </a:moveTo>
                  <a:cubicBezTo>
                    <a:pt x="162" y="1450"/>
                    <a:pt x="1182" y="2644"/>
                    <a:pt x="2539" y="3059"/>
                  </a:cubicBezTo>
                  <a:cubicBezTo>
                    <a:pt x="2162" y="2185"/>
                    <a:pt x="2022" y="948"/>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6"/>
            <p:cNvSpPr/>
            <p:nvPr/>
          </p:nvSpPr>
          <p:spPr>
            <a:xfrm>
              <a:off x="8263472" y="3568085"/>
              <a:ext cx="70400" cy="84818"/>
            </a:xfrm>
            <a:custGeom>
              <a:avLst/>
              <a:gdLst/>
              <a:ahLst/>
              <a:cxnLst/>
              <a:rect l="l" t="t" r="r" b="b"/>
              <a:pathLst>
                <a:path w="2539" h="3059" extrusionOk="0">
                  <a:moveTo>
                    <a:pt x="544" y="1"/>
                  </a:moveTo>
                  <a:cubicBezTo>
                    <a:pt x="518" y="948"/>
                    <a:pt x="376" y="2185"/>
                    <a:pt x="1" y="3059"/>
                  </a:cubicBezTo>
                  <a:cubicBezTo>
                    <a:pt x="1358" y="2644"/>
                    <a:pt x="2378" y="1450"/>
                    <a:pt x="2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56"/>
          <p:cNvGrpSpPr/>
          <p:nvPr/>
        </p:nvGrpSpPr>
        <p:grpSpPr>
          <a:xfrm>
            <a:off x="7228488" y="3367449"/>
            <a:ext cx="245028" cy="379063"/>
            <a:chOff x="7228488" y="3367449"/>
            <a:chExt cx="245028" cy="379063"/>
          </a:xfrm>
        </p:grpSpPr>
        <p:sp>
          <p:nvSpPr>
            <p:cNvPr id="696" name="Google Shape;696;p56"/>
            <p:cNvSpPr/>
            <p:nvPr/>
          </p:nvSpPr>
          <p:spPr>
            <a:xfrm>
              <a:off x="7228488" y="3367449"/>
              <a:ext cx="200636" cy="268042"/>
            </a:xfrm>
            <a:custGeom>
              <a:avLst/>
              <a:gdLst/>
              <a:ahLst/>
              <a:cxnLst/>
              <a:rect l="l" t="t" r="r" b="b"/>
              <a:pathLst>
                <a:path w="7236" h="9667" extrusionOk="0">
                  <a:moveTo>
                    <a:pt x="1602" y="1871"/>
                  </a:moveTo>
                  <a:lnTo>
                    <a:pt x="1602" y="2672"/>
                  </a:lnTo>
                  <a:lnTo>
                    <a:pt x="801" y="2672"/>
                  </a:lnTo>
                  <a:lnTo>
                    <a:pt x="801" y="1871"/>
                  </a:lnTo>
                  <a:close/>
                  <a:moveTo>
                    <a:pt x="1" y="1"/>
                  </a:moveTo>
                  <a:lnTo>
                    <a:pt x="1" y="6035"/>
                  </a:lnTo>
                  <a:lnTo>
                    <a:pt x="2420" y="6035"/>
                  </a:lnTo>
                  <a:cubicBezTo>
                    <a:pt x="2420" y="6035"/>
                    <a:pt x="2420" y="6035"/>
                    <a:pt x="2420" y="6035"/>
                  </a:cubicBezTo>
                  <a:cubicBezTo>
                    <a:pt x="2423" y="6035"/>
                    <a:pt x="3398" y="5509"/>
                    <a:pt x="3379" y="4369"/>
                  </a:cubicBezTo>
                  <a:lnTo>
                    <a:pt x="3379" y="4369"/>
                  </a:lnTo>
                  <a:lnTo>
                    <a:pt x="3811" y="5322"/>
                  </a:lnTo>
                  <a:cubicBezTo>
                    <a:pt x="4166" y="6106"/>
                    <a:pt x="3862" y="7031"/>
                    <a:pt x="3113" y="7453"/>
                  </a:cubicBezTo>
                  <a:cubicBezTo>
                    <a:pt x="2207" y="7815"/>
                    <a:pt x="1614" y="8692"/>
                    <a:pt x="1614" y="9666"/>
                  </a:cubicBezTo>
                  <a:lnTo>
                    <a:pt x="7235" y="9666"/>
                  </a:lnTo>
                  <a:lnTo>
                    <a:pt x="7235" y="4565"/>
                  </a:lnTo>
                  <a:cubicBezTo>
                    <a:pt x="7235" y="2045"/>
                    <a:pt x="5192" y="1"/>
                    <a:pt x="2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6"/>
            <p:cNvSpPr/>
            <p:nvPr/>
          </p:nvSpPr>
          <p:spPr>
            <a:xfrm>
              <a:off x="7228488" y="3713183"/>
              <a:ext cx="245028" cy="33328"/>
            </a:xfrm>
            <a:custGeom>
              <a:avLst/>
              <a:gdLst/>
              <a:ahLst/>
              <a:cxnLst/>
              <a:rect l="l" t="t" r="r" b="b"/>
              <a:pathLst>
                <a:path w="8837" h="1202" extrusionOk="0">
                  <a:moveTo>
                    <a:pt x="1" y="1"/>
                  </a:moveTo>
                  <a:lnTo>
                    <a:pt x="1" y="1202"/>
                  </a:lnTo>
                  <a:lnTo>
                    <a:pt x="8837" y="1202"/>
                  </a:lnTo>
                  <a:lnTo>
                    <a:pt x="8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6"/>
            <p:cNvSpPr/>
            <p:nvPr/>
          </p:nvSpPr>
          <p:spPr>
            <a:xfrm>
              <a:off x="7250698" y="3657672"/>
              <a:ext cx="200608" cy="33301"/>
            </a:xfrm>
            <a:custGeom>
              <a:avLst/>
              <a:gdLst/>
              <a:ahLst/>
              <a:cxnLst/>
              <a:rect l="l" t="t" r="r" b="b"/>
              <a:pathLst>
                <a:path w="7235" h="1201" extrusionOk="0">
                  <a:moveTo>
                    <a:pt x="0" y="0"/>
                  </a:moveTo>
                  <a:lnTo>
                    <a:pt x="0" y="1201"/>
                  </a:lnTo>
                  <a:lnTo>
                    <a:pt x="7235" y="1201"/>
                  </a:lnTo>
                  <a:lnTo>
                    <a:pt x="7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56"/>
          <p:cNvGrpSpPr/>
          <p:nvPr/>
        </p:nvGrpSpPr>
        <p:grpSpPr>
          <a:xfrm>
            <a:off x="6422810" y="3367781"/>
            <a:ext cx="312378" cy="378730"/>
            <a:chOff x="6422810" y="3367781"/>
            <a:chExt cx="312378" cy="378730"/>
          </a:xfrm>
        </p:grpSpPr>
        <p:sp>
          <p:nvSpPr>
            <p:cNvPr id="700" name="Google Shape;700;p56"/>
            <p:cNvSpPr/>
            <p:nvPr/>
          </p:nvSpPr>
          <p:spPr>
            <a:xfrm>
              <a:off x="6422810" y="3367781"/>
              <a:ext cx="312378" cy="155912"/>
            </a:xfrm>
            <a:custGeom>
              <a:avLst/>
              <a:gdLst/>
              <a:ahLst/>
              <a:cxnLst/>
              <a:rect l="l" t="t" r="r" b="b"/>
              <a:pathLst>
                <a:path w="11266" h="5623" extrusionOk="0">
                  <a:moveTo>
                    <a:pt x="8035" y="1"/>
                  </a:moveTo>
                  <a:cubicBezTo>
                    <a:pt x="7336" y="1"/>
                    <a:pt x="6773" y="604"/>
                    <a:pt x="6839" y="1320"/>
                  </a:cubicBezTo>
                  <a:cubicBezTo>
                    <a:pt x="6891" y="1897"/>
                    <a:pt x="7356" y="2360"/>
                    <a:pt x="7933" y="2408"/>
                  </a:cubicBezTo>
                  <a:cubicBezTo>
                    <a:pt x="7968" y="2411"/>
                    <a:pt x="8003" y="2413"/>
                    <a:pt x="8038" y="2413"/>
                  </a:cubicBezTo>
                  <a:cubicBezTo>
                    <a:pt x="8223" y="2413"/>
                    <a:pt x="8398" y="2371"/>
                    <a:pt x="8554" y="2296"/>
                  </a:cubicBezTo>
                  <a:lnTo>
                    <a:pt x="9237" y="2981"/>
                  </a:lnTo>
                  <a:lnTo>
                    <a:pt x="9237" y="4021"/>
                  </a:lnTo>
                  <a:lnTo>
                    <a:pt x="2002" y="4021"/>
                  </a:lnTo>
                  <a:lnTo>
                    <a:pt x="2002" y="2981"/>
                  </a:lnTo>
                  <a:lnTo>
                    <a:pt x="2685" y="2296"/>
                  </a:lnTo>
                  <a:cubicBezTo>
                    <a:pt x="2842" y="2371"/>
                    <a:pt x="3017" y="2413"/>
                    <a:pt x="3201" y="2413"/>
                  </a:cubicBezTo>
                  <a:cubicBezTo>
                    <a:pt x="3250" y="2413"/>
                    <a:pt x="3300" y="2410"/>
                    <a:pt x="3350" y="2404"/>
                  </a:cubicBezTo>
                  <a:cubicBezTo>
                    <a:pt x="3874" y="2341"/>
                    <a:pt x="4302" y="1933"/>
                    <a:pt x="4387" y="1412"/>
                  </a:cubicBezTo>
                  <a:cubicBezTo>
                    <a:pt x="4512" y="657"/>
                    <a:pt x="3933" y="1"/>
                    <a:pt x="3204" y="1"/>
                  </a:cubicBezTo>
                  <a:cubicBezTo>
                    <a:pt x="3183" y="1"/>
                    <a:pt x="3163" y="1"/>
                    <a:pt x="3143" y="2"/>
                  </a:cubicBezTo>
                  <a:cubicBezTo>
                    <a:pt x="2513" y="34"/>
                    <a:pt x="2012" y="559"/>
                    <a:pt x="2003" y="1188"/>
                  </a:cubicBezTo>
                  <a:cubicBezTo>
                    <a:pt x="2000" y="1381"/>
                    <a:pt x="2042" y="1564"/>
                    <a:pt x="2120" y="1726"/>
                  </a:cubicBezTo>
                  <a:lnTo>
                    <a:pt x="1201" y="2648"/>
                  </a:lnTo>
                  <a:lnTo>
                    <a:pt x="1201" y="4021"/>
                  </a:lnTo>
                  <a:lnTo>
                    <a:pt x="0" y="4021"/>
                  </a:lnTo>
                  <a:lnTo>
                    <a:pt x="0" y="5622"/>
                  </a:lnTo>
                  <a:lnTo>
                    <a:pt x="11265" y="5622"/>
                  </a:lnTo>
                  <a:lnTo>
                    <a:pt x="11265" y="4021"/>
                  </a:lnTo>
                  <a:lnTo>
                    <a:pt x="10038" y="4021"/>
                  </a:lnTo>
                  <a:lnTo>
                    <a:pt x="10038" y="2649"/>
                  </a:lnTo>
                  <a:lnTo>
                    <a:pt x="9119" y="1727"/>
                  </a:lnTo>
                  <a:cubicBezTo>
                    <a:pt x="9197" y="1564"/>
                    <a:pt x="9240" y="1381"/>
                    <a:pt x="9237" y="1188"/>
                  </a:cubicBezTo>
                  <a:cubicBezTo>
                    <a:pt x="9227" y="559"/>
                    <a:pt x="8726" y="34"/>
                    <a:pt x="8097" y="2"/>
                  </a:cubicBezTo>
                  <a:cubicBezTo>
                    <a:pt x="8076" y="1"/>
                    <a:pt x="8056" y="1"/>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6"/>
            <p:cNvSpPr/>
            <p:nvPr/>
          </p:nvSpPr>
          <p:spPr>
            <a:xfrm>
              <a:off x="6456083" y="3702064"/>
              <a:ext cx="245083" cy="44447"/>
            </a:xfrm>
            <a:custGeom>
              <a:avLst/>
              <a:gdLst/>
              <a:ahLst/>
              <a:cxnLst/>
              <a:rect l="l" t="t" r="r" b="b"/>
              <a:pathLst>
                <a:path w="8839" h="1603" extrusionOk="0">
                  <a:moveTo>
                    <a:pt x="1094" y="0"/>
                  </a:moveTo>
                  <a:lnTo>
                    <a:pt x="1183" y="802"/>
                  </a:lnTo>
                  <a:lnTo>
                    <a:pt x="1" y="802"/>
                  </a:lnTo>
                  <a:lnTo>
                    <a:pt x="1" y="1603"/>
                  </a:lnTo>
                  <a:lnTo>
                    <a:pt x="8838" y="1603"/>
                  </a:lnTo>
                  <a:lnTo>
                    <a:pt x="8838" y="802"/>
                  </a:lnTo>
                  <a:lnTo>
                    <a:pt x="7684" y="802"/>
                  </a:lnTo>
                  <a:lnTo>
                    <a:pt x="7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6"/>
            <p:cNvSpPr/>
            <p:nvPr/>
          </p:nvSpPr>
          <p:spPr>
            <a:xfrm>
              <a:off x="6547556" y="3590295"/>
              <a:ext cx="62609" cy="44475"/>
            </a:xfrm>
            <a:custGeom>
              <a:avLst/>
              <a:gdLst/>
              <a:ahLst/>
              <a:cxnLst/>
              <a:rect l="l" t="t" r="r" b="b"/>
              <a:pathLst>
                <a:path w="2258" h="1604" extrusionOk="0">
                  <a:moveTo>
                    <a:pt x="1" y="1"/>
                  </a:moveTo>
                  <a:lnTo>
                    <a:pt x="267" y="1603"/>
                  </a:lnTo>
                  <a:lnTo>
                    <a:pt x="1992" y="1603"/>
                  </a:lnTo>
                  <a:lnTo>
                    <a:pt x="2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6"/>
            <p:cNvSpPr/>
            <p:nvPr/>
          </p:nvSpPr>
          <p:spPr>
            <a:xfrm>
              <a:off x="6468366" y="3545903"/>
              <a:ext cx="220988" cy="133979"/>
            </a:xfrm>
            <a:custGeom>
              <a:avLst/>
              <a:gdLst/>
              <a:ahLst/>
              <a:cxnLst/>
              <a:rect l="l" t="t" r="r" b="b"/>
              <a:pathLst>
                <a:path w="7970" h="4832" extrusionOk="0">
                  <a:moveTo>
                    <a:pt x="6059" y="801"/>
                  </a:moveTo>
                  <a:lnTo>
                    <a:pt x="5526" y="4005"/>
                  </a:lnTo>
                  <a:lnTo>
                    <a:pt x="2445" y="4005"/>
                  </a:lnTo>
                  <a:lnTo>
                    <a:pt x="1910" y="801"/>
                  </a:lnTo>
                  <a:close/>
                  <a:moveTo>
                    <a:pt x="1" y="0"/>
                  </a:moveTo>
                  <a:lnTo>
                    <a:pt x="538" y="4832"/>
                  </a:lnTo>
                  <a:lnTo>
                    <a:pt x="7432" y="4832"/>
                  </a:lnTo>
                  <a:lnTo>
                    <a:pt x="7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56"/>
          <p:cNvGrpSpPr/>
          <p:nvPr/>
        </p:nvGrpSpPr>
        <p:grpSpPr>
          <a:xfrm>
            <a:off x="5606651" y="3367504"/>
            <a:ext cx="379007" cy="379007"/>
            <a:chOff x="5606651" y="3367504"/>
            <a:chExt cx="379007" cy="379007"/>
          </a:xfrm>
        </p:grpSpPr>
        <p:sp>
          <p:nvSpPr>
            <p:cNvPr id="705" name="Google Shape;705;p56"/>
            <p:cNvSpPr/>
            <p:nvPr/>
          </p:nvSpPr>
          <p:spPr>
            <a:xfrm>
              <a:off x="5606651" y="3367504"/>
              <a:ext cx="379007" cy="379007"/>
            </a:xfrm>
            <a:custGeom>
              <a:avLst/>
              <a:gdLst/>
              <a:ahLst/>
              <a:cxnLst/>
              <a:rect l="l" t="t" r="r" b="b"/>
              <a:pathLst>
                <a:path w="13669" h="13669" extrusionOk="0">
                  <a:moveTo>
                    <a:pt x="8864" y="4832"/>
                  </a:moveTo>
                  <a:lnTo>
                    <a:pt x="8864" y="8864"/>
                  </a:lnTo>
                  <a:lnTo>
                    <a:pt x="4832" y="8864"/>
                  </a:lnTo>
                  <a:lnTo>
                    <a:pt x="4832" y="4832"/>
                  </a:lnTo>
                  <a:close/>
                  <a:moveTo>
                    <a:pt x="4031" y="0"/>
                  </a:moveTo>
                  <a:lnTo>
                    <a:pt x="4031" y="4031"/>
                  </a:lnTo>
                  <a:lnTo>
                    <a:pt x="0" y="4031"/>
                  </a:lnTo>
                  <a:lnTo>
                    <a:pt x="0" y="4832"/>
                  </a:lnTo>
                  <a:lnTo>
                    <a:pt x="4031" y="4832"/>
                  </a:lnTo>
                  <a:lnTo>
                    <a:pt x="4031" y="8836"/>
                  </a:lnTo>
                  <a:lnTo>
                    <a:pt x="0" y="8836"/>
                  </a:lnTo>
                  <a:lnTo>
                    <a:pt x="0" y="9638"/>
                  </a:lnTo>
                  <a:lnTo>
                    <a:pt x="4031" y="9638"/>
                  </a:lnTo>
                  <a:lnTo>
                    <a:pt x="4031" y="13669"/>
                  </a:lnTo>
                  <a:lnTo>
                    <a:pt x="4832" y="13669"/>
                  </a:lnTo>
                  <a:lnTo>
                    <a:pt x="4832" y="9638"/>
                  </a:lnTo>
                  <a:lnTo>
                    <a:pt x="8836" y="9638"/>
                  </a:lnTo>
                  <a:lnTo>
                    <a:pt x="8836" y="13669"/>
                  </a:lnTo>
                  <a:lnTo>
                    <a:pt x="9638" y="13669"/>
                  </a:lnTo>
                  <a:lnTo>
                    <a:pt x="9638" y="9638"/>
                  </a:lnTo>
                  <a:lnTo>
                    <a:pt x="13669" y="9638"/>
                  </a:lnTo>
                  <a:lnTo>
                    <a:pt x="13669" y="8836"/>
                  </a:lnTo>
                  <a:lnTo>
                    <a:pt x="9638" y="8836"/>
                  </a:lnTo>
                  <a:lnTo>
                    <a:pt x="9638" y="4832"/>
                  </a:lnTo>
                  <a:lnTo>
                    <a:pt x="13669" y="4832"/>
                  </a:lnTo>
                  <a:lnTo>
                    <a:pt x="13669" y="4031"/>
                  </a:lnTo>
                  <a:lnTo>
                    <a:pt x="9638" y="4031"/>
                  </a:lnTo>
                  <a:lnTo>
                    <a:pt x="9638" y="0"/>
                  </a:lnTo>
                  <a:lnTo>
                    <a:pt x="8836" y="0"/>
                  </a:lnTo>
                  <a:lnTo>
                    <a:pt x="8836" y="4031"/>
                  </a:lnTo>
                  <a:lnTo>
                    <a:pt x="4832" y="4031"/>
                  </a:lnTo>
                  <a:lnTo>
                    <a:pt x="4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6"/>
            <p:cNvSpPr/>
            <p:nvPr/>
          </p:nvSpPr>
          <p:spPr>
            <a:xfrm>
              <a:off x="5628916" y="3523527"/>
              <a:ext cx="66906" cy="66906"/>
            </a:xfrm>
            <a:custGeom>
              <a:avLst/>
              <a:gdLst/>
              <a:ahLst/>
              <a:cxnLst/>
              <a:rect l="l" t="t" r="r" b="b"/>
              <a:pathLst>
                <a:path w="2413" h="2413" extrusionOk="0">
                  <a:moveTo>
                    <a:pt x="1208" y="806"/>
                  </a:moveTo>
                  <a:cubicBezTo>
                    <a:pt x="1428" y="806"/>
                    <a:pt x="1609" y="986"/>
                    <a:pt x="1609" y="1208"/>
                  </a:cubicBezTo>
                  <a:cubicBezTo>
                    <a:pt x="1609" y="1430"/>
                    <a:pt x="1428" y="1609"/>
                    <a:pt x="1208" y="1609"/>
                  </a:cubicBezTo>
                  <a:cubicBezTo>
                    <a:pt x="985" y="1609"/>
                    <a:pt x="806" y="1430"/>
                    <a:pt x="806" y="1208"/>
                  </a:cubicBezTo>
                  <a:cubicBezTo>
                    <a:pt x="806" y="986"/>
                    <a:pt x="985" y="806"/>
                    <a:pt x="1208" y="806"/>
                  </a:cubicBezTo>
                  <a:close/>
                  <a:moveTo>
                    <a:pt x="1208" y="1"/>
                  </a:moveTo>
                  <a:cubicBezTo>
                    <a:pt x="543" y="1"/>
                    <a:pt x="1" y="543"/>
                    <a:pt x="1" y="1208"/>
                  </a:cubicBezTo>
                  <a:cubicBezTo>
                    <a:pt x="1" y="1872"/>
                    <a:pt x="543" y="2413"/>
                    <a:pt x="1208" y="2413"/>
                  </a:cubicBezTo>
                  <a:cubicBezTo>
                    <a:pt x="1872" y="2413"/>
                    <a:pt x="2413" y="1872"/>
                    <a:pt x="2413" y="1208"/>
                  </a:cubicBezTo>
                  <a:cubicBezTo>
                    <a:pt x="2413" y="543"/>
                    <a:pt x="1872" y="1"/>
                    <a:pt x="1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6"/>
            <p:cNvSpPr/>
            <p:nvPr/>
          </p:nvSpPr>
          <p:spPr>
            <a:xfrm>
              <a:off x="5896486" y="3523527"/>
              <a:ext cx="66906" cy="66906"/>
            </a:xfrm>
            <a:custGeom>
              <a:avLst/>
              <a:gdLst/>
              <a:ahLst/>
              <a:cxnLst/>
              <a:rect l="l" t="t" r="r" b="b"/>
              <a:pathLst>
                <a:path w="2413" h="2413" extrusionOk="0">
                  <a:moveTo>
                    <a:pt x="1205" y="806"/>
                  </a:moveTo>
                  <a:cubicBezTo>
                    <a:pt x="1428" y="806"/>
                    <a:pt x="1607" y="986"/>
                    <a:pt x="1607" y="1208"/>
                  </a:cubicBezTo>
                  <a:cubicBezTo>
                    <a:pt x="1607" y="1430"/>
                    <a:pt x="1428" y="1609"/>
                    <a:pt x="1205" y="1609"/>
                  </a:cubicBezTo>
                  <a:cubicBezTo>
                    <a:pt x="985" y="1609"/>
                    <a:pt x="804" y="1430"/>
                    <a:pt x="804" y="1208"/>
                  </a:cubicBezTo>
                  <a:cubicBezTo>
                    <a:pt x="804" y="986"/>
                    <a:pt x="985" y="806"/>
                    <a:pt x="1205" y="806"/>
                  </a:cubicBezTo>
                  <a:close/>
                  <a:moveTo>
                    <a:pt x="1205" y="1"/>
                  </a:moveTo>
                  <a:cubicBezTo>
                    <a:pt x="541" y="1"/>
                    <a:pt x="0" y="543"/>
                    <a:pt x="0" y="1208"/>
                  </a:cubicBezTo>
                  <a:cubicBezTo>
                    <a:pt x="0" y="1872"/>
                    <a:pt x="541" y="2413"/>
                    <a:pt x="1205" y="2413"/>
                  </a:cubicBezTo>
                  <a:cubicBezTo>
                    <a:pt x="1870" y="2413"/>
                    <a:pt x="2412" y="1872"/>
                    <a:pt x="2412" y="1208"/>
                  </a:cubicBezTo>
                  <a:cubicBezTo>
                    <a:pt x="2412" y="543"/>
                    <a:pt x="1870" y="1"/>
                    <a:pt x="1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6"/>
            <p:cNvSpPr/>
            <p:nvPr/>
          </p:nvSpPr>
          <p:spPr>
            <a:xfrm>
              <a:off x="5762673" y="3389769"/>
              <a:ext cx="66962" cy="66906"/>
            </a:xfrm>
            <a:custGeom>
              <a:avLst/>
              <a:gdLst/>
              <a:ahLst/>
              <a:cxnLst/>
              <a:rect l="l" t="t" r="r" b="b"/>
              <a:pathLst>
                <a:path w="2415" h="2413" extrusionOk="0">
                  <a:moveTo>
                    <a:pt x="1208" y="804"/>
                  </a:moveTo>
                  <a:cubicBezTo>
                    <a:pt x="1430" y="804"/>
                    <a:pt x="1609" y="986"/>
                    <a:pt x="1609" y="1208"/>
                  </a:cubicBezTo>
                  <a:cubicBezTo>
                    <a:pt x="1609" y="1428"/>
                    <a:pt x="1430" y="1609"/>
                    <a:pt x="1208" y="1609"/>
                  </a:cubicBezTo>
                  <a:cubicBezTo>
                    <a:pt x="985" y="1609"/>
                    <a:pt x="806" y="1428"/>
                    <a:pt x="806" y="1208"/>
                  </a:cubicBezTo>
                  <a:cubicBezTo>
                    <a:pt x="806" y="986"/>
                    <a:pt x="985" y="804"/>
                    <a:pt x="1208" y="804"/>
                  </a:cubicBezTo>
                  <a:close/>
                  <a:moveTo>
                    <a:pt x="1208" y="1"/>
                  </a:moveTo>
                  <a:cubicBezTo>
                    <a:pt x="543" y="1"/>
                    <a:pt x="1" y="543"/>
                    <a:pt x="1" y="1208"/>
                  </a:cubicBezTo>
                  <a:cubicBezTo>
                    <a:pt x="1" y="1872"/>
                    <a:pt x="543" y="2413"/>
                    <a:pt x="1208" y="2413"/>
                  </a:cubicBezTo>
                  <a:cubicBezTo>
                    <a:pt x="1872" y="2413"/>
                    <a:pt x="2414" y="1872"/>
                    <a:pt x="2414" y="1208"/>
                  </a:cubicBezTo>
                  <a:cubicBezTo>
                    <a:pt x="2414" y="542"/>
                    <a:pt x="1872" y="1"/>
                    <a:pt x="1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6"/>
            <p:cNvSpPr/>
            <p:nvPr/>
          </p:nvSpPr>
          <p:spPr>
            <a:xfrm>
              <a:off x="5762673" y="3657284"/>
              <a:ext cx="66962" cy="66906"/>
            </a:xfrm>
            <a:custGeom>
              <a:avLst/>
              <a:gdLst/>
              <a:ahLst/>
              <a:cxnLst/>
              <a:rect l="l" t="t" r="r" b="b"/>
              <a:pathLst>
                <a:path w="2415" h="2413" extrusionOk="0">
                  <a:moveTo>
                    <a:pt x="1208" y="806"/>
                  </a:moveTo>
                  <a:cubicBezTo>
                    <a:pt x="1430" y="806"/>
                    <a:pt x="1609" y="986"/>
                    <a:pt x="1609" y="1208"/>
                  </a:cubicBezTo>
                  <a:cubicBezTo>
                    <a:pt x="1609" y="1430"/>
                    <a:pt x="1430" y="1609"/>
                    <a:pt x="1208" y="1609"/>
                  </a:cubicBezTo>
                  <a:cubicBezTo>
                    <a:pt x="985" y="1609"/>
                    <a:pt x="806" y="1430"/>
                    <a:pt x="806" y="1208"/>
                  </a:cubicBezTo>
                  <a:cubicBezTo>
                    <a:pt x="806" y="986"/>
                    <a:pt x="985" y="806"/>
                    <a:pt x="1208" y="806"/>
                  </a:cubicBezTo>
                  <a:close/>
                  <a:moveTo>
                    <a:pt x="1208" y="1"/>
                  </a:moveTo>
                  <a:cubicBezTo>
                    <a:pt x="543" y="1"/>
                    <a:pt x="1" y="543"/>
                    <a:pt x="1" y="1208"/>
                  </a:cubicBezTo>
                  <a:cubicBezTo>
                    <a:pt x="1" y="1872"/>
                    <a:pt x="543" y="2413"/>
                    <a:pt x="1208" y="2413"/>
                  </a:cubicBezTo>
                  <a:cubicBezTo>
                    <a:pt x="1872" y="2413"/>
                    <a:pt x="2414" y="1872"/>
                    <a:pt x="2414" y="1208"/>
                  </a:cubicBezTo>
                  <a:cubicBezTo>
                    <a:pt x="2414" y="543"/>
                    <a:pt x="1872" y="1"/>
                    <a:pt x="1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6"/>
            <p:cNvSpPr/>
            <p:nvPr/>
          </p:nvSpPr>
          <p:spPr>
            <a:xfrm>
              <a:off x="5632216" y="3393069"/>
              <a:ext cx="60363" cy="60390"/>
            </a:xfrm>
            <a:custGeom>
              <a:avLst/>
              <a:gdLst/>
              <a:ahLst/>
              <a:cxnLst/>
              <a:rect l="l" t="t" r="r" b="b"/>
              <a:pathLst>
                <a:path w="2177" h="2178" extrusionOk="0">
                  <a:moveTo>
                    <a:pt x="568" y="0"/>
                  </a:moveTo>
                  <a:lnTo>
                    <a:pt x="0" y="569"/>
                  </a:lnTo>
                  <a:lnTo>
                    <a:pt x="520" y="1089"/>
                  </a:lnTo>
                  <a:lnTo>
                    <a:pt x="0" y="1607"/>
                  </a:lnTo>
                  <a:lnTo>
                    <a:pt x="568" y="2177"/>
                  </a:lnTo>
                  <a:lnTo>
                    <a:pt x="1089" y="1657"/>
                  </a:lnTo>
                  <a:lnTo>
                    <a:pt x="1607" y="2177"/>
                  </a:lnTo>
                  <a:lnTo>
                    <a:pt x="2177" y="1607"/>
                  </a:lnTo>
                  <a:lnTo>
                    <a:pt x="1657" y="1089"/>
                  </a:lnTo>
                  <a:lnTo>
                    <a:pt x="2177" y="569"/>
                  </a:lnTo>
                  <a:lnTo>
                    <a:pt x="1607" y="0"/>
                  </a:lnTo>
                  <a:lnTo>
                    <a:pt x="1089" y="520"/>
                  </a:lnTo>
                  <a:lnTo>
                    <a:pt x="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6"/>
            <p:cNvSpPr/>
            <p:nvPr/>
          </p:nvSpPr>
          <p:spPr>
            <a:xfrm>
              <a:off x="5899731" y="3393069"/>
              <a:ext cx="60363" cy="60390"/>
            </a:xfrm>
            <a:custGeom>
              <a:avLst/>
              <a:gdLst/>
              <a:ahLst/>
              <a:cxnLst/>
              <a:rect l="l" t="t" r="r" b="b"/>
              <a:pathLst>
                <a:path w="2177" h="2178" extrusionOk="0">
                  <a:moveTo>
                    <a:pt x="568" y="0"/>
                  </a:moveTo>
                  <a:lnTo>
                    <a:pt x="0" y="569"/>
                  </a:lnTo>
                  <a:lnTo>
                    <a:pt x="520" y="1089"/>
                  </a:lnTo>
                  <a:lnTo>
                    <a:pt x="0" y="1607"/>
                  </a:lnTo>
                  <a:lnTo>
                    <a:pt x="568" y="2177"/>
                  </a:lnTo>
                  <a:lnTo>
                    <a:pt x="1088" y="1657"/>
                  </a:lnTo>
                  <a:lnTo>
                    <a:pt x="1609" y="2177"/>
                  </a:lnTo>
                  <a:lnTo>
                    <a:pt x="2177" y="1607"/>
                  </a:lnTo>
                  <a:lnTo>
                    <a:pt x="1657" y="1089"/>
                  </a:lnTo>
                  <a:lnTo>
                    <a:pt x="2177" y="569"/>
                  </a:lnTo>
                  <a:lnTo>
                    <a:pt x="1609" y="0"/>
                  </a:lnTo>
                  <a:lnTo>
                    <a:pt x="1088" y="520"/>
                  </a:lnTo>
                  <a:lnTo>
                    <a:pt x="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6"/>
            <p:cNvSpPr/>
            <p:nvPr/>
          </p:nvSpPr>
          <p:spPr>
            <a:xfrm>
              <a:off x="5765973" y="3526826"/>
              <a:ext cx="60363" cy="60390"/>
            </a:xfrm>
            <a:custGeom>
              <a:avLst/>
              <a:gdLst/>
              <a:ahLst/>
              <a:cxnLst/>
              <a:rect l="l" t="t" r="r" b="b"/>
              <a:pathLst>
                <a:path w="2177" h="2178" extrusionOk="0">
                  <a:moveTo>
                    <a:pt x="568" y="0"/>
                  </a:moveTo>
                  <a:lnTo>
                    <a:pt x="0" y="569"/>
                  </a:lnTo>
                  <a:lnTo>
                    <a:pt x="520" y="1089"/>
                  </a:lnTo>
                  <a:lnTo>
                    <a:pt x="0" y="1607"/>
                  </a:lnTo>
                  <a:lnTo>
                    <a:pt x="568" y="2177"/>
                  </a:lnTo>
                  <a:lnTo>
                    <a:pt x="1089" y="1657"/>
                  </a:lnTo>
                  <a:lnTo>
                    <a:pt x="1609" y="2177"/>
                  </a:lnTo>
                  <a:lnTo>
                    <a:pt x="2177" y="1607"/>
                  </a:lnTo>
                  <a:lnTo>
                    <a:pt x="1657" y="1089"/>
                  </a:lnTo>
                  <a:lnTo>
                    <a:pt x="2177" y="569"/>
                  </a:lnTo>
                  <a:lnTo>
                    <a:pt x="1609" y="0"/>
                  </a:lnTo>
                  <a:lnTo>
                    <a:pt x="1089" y="520"/>
                  </a:lnTo>
                  <a:lnTo>
                    <a:pt x="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6"/>
            <p:cNvSpPr/>
            <p:nvPr/>
          </p:nvSpPr>
          <p:spPr>
            <a:xfrm>
              <a:off x="5899731" y="3660584"/>
              <a:ext cx="60363" cy="60390"/>
            </a:xfrm>
            <a:custGeom>
              <a:avLst/>
              <a:gdLst/>
              <a:ahLst/>
              <a:cxnLst/>
              <a:rect l="l" t="t" r="r" b="b"/>
              <a:pathLst>
                <a:path w="2177" h="2178" extrusionOk="0">
                  <a:moveTo>
                    <a:pt x="570" y="0"/>
                  </a:moveTo>
                  <a:lnTo>
                    <a:pt x="0" y="569"/>
                  </a:lnTo>
                  <a:lnTo>
                    <a:pt x="520" y="1089"/>
                  </a:lnTo>
                  <a:lnTo>
                    <a:pt x="0" y="1609"/>
                  </a:lnTo>
                  <a:lnTo>
                    <a:pt x="570" y="2177"/>
                  </a:lnTo>
                  <a:lnTo>
                    <a:pt x="1088" y="1657"/>
                  </a:lnTo>
                  <a:lnTo>
                    <a:pt x="1609" y="2177"/>
                  </a:lnTo>
                  <a:lnTo>
                    <a:pt x="2177" y="1609"/>
                  </a:lnTo>
                  <a:lnTo>
                    <a:pt x="1657" y="1089"/>
                  </a:lnTo>
                  <a:lnTo>
                    <a:pt x="2177" y="569"/>
                  </a:lnTo>
                  <a:lnTo>
                    <a:pt x="1609" y="0"/>
                  </a:lnTo>
                  <a:lnTo>
                    <a:pt x="1088" y="520"/>
                  </a:lnTo>
                  <a:lnTo>
                    <a:pt x="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6"/>
            <p:cNvSpPr/>
            <p:nvPr/>
          </p:nvSpPr>
          <p:spPr>
            <a:xfrm>
              <a:off x="5632216" y="3660584"/>
              <a:ext cx="60363" cy="60390"/>
            </a:xfrm>
            <a:custGeom>
              <a:avLst/>
              <a:gdLst/>
              <a:ahLst/>
              <a:cxnLst/>
              <a:rect l="l" t="t" r="r" b="b"/>
              <a:pathLst>
                <a:path w="2177" h="2178" extrusionOk="0">
                  <a:moveTo>
                    <a:pt x="568" y="0"/>
                  </a:moveTo>
                  <a:lnTo>
                    <a:pt x="0" y="569"/>
                  </a:lnTo>
                  <a:lnTo>
                    <a:pt x="520" y="1089"/>
                  </a:lnTo>
                  <a:lnTo>
                    <a:pt x="0" y="1609"/>
                  </a:lnTo>
                  <a:lnTo>
                    <a:pt x="568" y="2177"/>
                  </a:lnTo>
                  <a:lnTo>
                    <a:pt x="1089" y="1657"/>
                  </a:lnTo>
                  <a:lnTo>
                    <a:pt x="1609" y="2177"/>
                  </a:lnTo>
                  <a:lnTo>
                    <a:pt x="2177" y="1609"/>
                  </a:lnTo>
                  <a:lnTo>
                    <a:pt x="1657" y="1089"/>
                  </a:lnTo>
                  <a:lnTo>
                    <a:pt x="2177" y="569"/>
                  </a:lnTo>
                  <a:lnTo>
                    <a:pt x="1609" y="0"/>
                  </a:lnTo>
                  <a:lnTo>
                    <a:pt x="1089" y="520"/>
                  </a:lnTo>
                  <a:lnTo>
                    <a:pt x="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6"/>
          <p:cNvGrpSpPr/>
          <p:nvPr/>
        </p:nvGrpSpPr>
        <p:grpSpPr>
          <a:xfrm>
            <a:off x="720178" y="3963895"/>
            <a:ext cx="245056" cy="379090"/>
            <a:chOff x="720178" y="3963895"/>
            <a:chExt cx="245056" cy="379090"/>
          </a:xfrm>
        </p:grpSpPr>
        <p:sp>
          <p:nvSpPr>
            <p:cNvPr id="716" name="Google Shape;716;p56"/>
            <p:cNvSpPr/>
            <p:nvPr/>
          </p:nvSpPr>
          <p:spPr>
            <a:xfrm>
              <a:off x="720178" y="3986105"/>
              <a:ext cx="22237" cy="66657"/>
            </a:xfrm>
            <a:custGeom>
              <a:avLst/>
              <a:gdLst/>
              <a:ahLst/>
              <a:cxnLst/>
              <a:rect l="l" t="t" r="r" b="b"/>
              <a:pathLst>
                <a:path w="802" h="2404" extrusionOk="0">
                  <a:moveTo>
                    <a:pt x="1" y="0"/>
                  </a:moveTo>
                  <a:lnTo>
                    <a:pt x="1" y="2403"/>
                  </a:lnTo>
                  <a:lnTo>
                    <a:pt x="801" y="24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6"/>
            <p:cNvSpPr/>
            <p:nvPr/>
          </p:nvSpPr>
          <p:spPr>
            <a:xfrm>
              <a:off x="764625" y="3963895"/>
              <a:ext cx="22210" cy="88867"/>
            </a:xfrm>
            <a:custGeom>
              <a:avLst/>
              <a:gdLst/>
              <a:ahLst/>
              <a:cxnLst/>
              <a:rect l="l" t="t" r="r" b="b"/>
              <a:pathLst>
                <a:path w="801" h="3205" extrusionOk="0">
                  <a:moveTo>
                    <a:pt x="0" y="1"/>
                  </a:moveTo>
                  <a:lnTo>
                    <a:pt x="0" y="3204"/>
                  </a:lnTo>
                  <a:lnTo>
                    <a:pt x="801" y="3204"/>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6"/>
            <p:cNvSpPr/>
            <p:nvPr/>
          </p:nvSpPr>
          <p:spPr>
            <a:xfrm>
              <a:off x="943024" y="3986105"/>
              <a:ext cx="22210" cy="66657"/>
            </a:xfrm>
            <a:custGeom>
              <a:avLst/>
              <a:gdLst/>
              <a:ahLst/>
              <a:cxnLst/>
              <a:rect l="l" t="t" r="r" b="b"/>
              <a:pathLst>
                <a:path w="801" h="2404" extrusionOk="0">
                  <a:moveTo>
                    <a:pt x="0" y="0"/>
                  </a:moveTo>
                  <a:lnTo>
                    <a:pt x="0" y="2403"/>
                  </a:lnTo>
                  <a:lnTo>
                    <a:pt x="801" y="24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6"/>
            <p:cNvSpPr/>
            <p:nvPr/>
          </p:nvSpPr>
          <p:spPr>
            <a:xfrm>
              <a:off x="898577" y="3963895"/>
              <a:ext cx="22237" cy="88867"/>
            </a:xfrm>
            <a:custGeom>
              <a:avLst/>
              <a:gdLst/>
              <a:ahLst/>
              <a:cxnLst/>
              <a:rect l="l" t="t" r="r" b="b"/>
              <a:pathLst>
                <a:path w="802" h="3205" extrusionOk="0">
                  <a:moveTo>
                    <a:pt x="1" y="1"/>
                  </a:moveTo>
                  <a:lnTo>
                    <a:pt x="1" y="3204"/>
                  </a:lnTo>
                  <a:lnTo>
                    <a:pt x="801" y="3204"/>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6"/>
            <p:cNvSpPr/>
            <p:nvPr/>
          </p:nvSpPr>
          <p:spPr>
            <a:xfrm>
              <a:off x="720178" y="4075692"/>
              <a:ext cx="66657" cy="44419"/>
            </a:xfrm>
            <a:custGeom>
              <a:avLst/>
              <a:gdLst/>
              <a:ahLst/>
              <a:cxnLst/>
              <a:rect l="l" t="t" r="r" b="b"/>
              <a:pathLst>
                <a:path w="2404" h="1602" extrusionOk="0">
                  <a:moveTo>
                    <a:pt x="1" y="1"/>
                  </a:moveTo>
                  <a:lnTo>
                    <a:pt x="1" y="1602"/>
                  </a:lnTo>
                  <a:lnTo>
                    <a:pt x="2404" y="1602"/>
                  </a:lnTo>
                  <a:lnTo>
                    <a:pt x="2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6"/>
            <p:cNvSpPr/>
            <p:nvPr/>
          </p:nvSpPr>
          <p:spPr>
            <a:xfrm>
              <a:off x="898577" y="4075692"/>
              <a:ext cx="66657" cy="44419"/>
            </a:xfrm>
            <a:custGeom>
              <a:avLst/>
              <a:gdLst/>
              <a:ahLst/>
              <a:cxnLst/>
              <a:rect l="l" t="t" r="r" b="b"/>
              <a:pathLst>
                <a:path w="2404" h="1602" extrusionOk="0">
                  <a:moveTo>
                    <a:pt x="1" y="1"/>
                  </a:moveTo>
                  <a:lnTo>
                    <a:pt x="1" y="1602"/>
                  </a:lnTo>
                  <a:lnTo>
                    <a:pt x="2404" y="1602"/>
                  </a:lnTo>
                  <a:lnTo>
                    <a:pt x="2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6"/>
            <p:cNvSpPr/>
            <p:nvPr/>
          </p:nvSpPr>
          <p:spPr>
            <a:xfrm>
              <a:off x="720178" y="4142294"/>
              <a:ext cx="245056" cy="200692"/>
            </a:xfrm>
            <a:custGeom>
              <a:avLst/>
              <a:gdLst/>
              <a:ahLst/>
              <a:cxnLst/>
              <a:rect l="l" t="t" r="r" b="b"/>
              <a:pathLst>
                <a:path w="8838" h="7238" extrusionOk="0">
                  <a:moveTo>
                    <a:pt x="1" y="1"/>
                  </a:moveTo>
                  <a:lnTo>
                    <a:pt x="1" y="2772"/>
                  </a:lnTo>
                  <a:cubicBezTo>
                    <a:pt x="1" y="5229"/>
                    <a:pt x="1985" y="7237"/>
                    <a:pt x="4420" y="7237"/>
                  </a:cubicBezTo>
                  <a:cubicBezTo>
                    <a:pt x="4479" y="7237"/>
                    <a:pt x="4539" y="7236"/>
                    <a:pt x="4598" y="7234"/>
                  </a:cubicBezTo>
                  <a:cubicBezTo>
                    <a:pt x="6956" y="7140"/>
                    <a:pt x="8838" y="5197"/>
                    <a:pt x="8838" y="2816"/>
                  </a:cubicBezTo>
                  <a:lnTo>
                    <a:pt x="8838" y="1"/>
                  </a:lnTo>
                  <a:lnTo>
                    <a:pt x="6435" y="1"/>
                  </a:lnTo>
                  <a:lnTo>
                    <a:pt x="6435" y="2791"/>
                  </a:lnTo>
                  <a:cubicBezTo>
                    <a:pt x="6435" y="3837"/>
                    <a:pt x="5643" y="4725"/>
                    <a:pt x="4601" y="4817"/>
                  </a:cubicBezTo>
                  <a:cubicBezTo>
                    <a:pt x="4540" y="4823"/>
                    <a:pt x="4479" y="4825"/>
                    <a:pt x="4418" y="4825"/>
                  </a:cubicBezTo>
                  <a:cubicBezTo>
                    <a:pt x="3305" y="4825"/>
                    <a:pt x="2404" y="3926"/>
                    <a:pt x="2404" y="2816"/>
                  </a:cubicBezTo>
                  <a:lnTo>
                    <a:pt x="2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6"/>
            <p:cNvSpPr/>
            <p:nvPr/>
          </p:nvSpPr>
          <p:spPr>
            <a:xfrm>
              <a:off x="815062" y="3981835"/>
              <a:ext cx="60945" cy="97102"/>
            </a:xfrm>
            <a:custGeom>
              <a:avLst/>
              <a:gdLst/>
              <a:ahLst/>
              <a:cxnLst/>
              <a:rect l="l" t="t" r="r" b="b"/>
              <a:pathLst>
                <a:path w="2198" h="3502" extrusionOk="0">
                  <a:moveTo>
                    <a:pt x="899" y="1"/>
                  </a:moveTo>
                  <a:lnTo>
                    <a:pt x="0" y="2157"/>
                  </a:lnTo>
                  <a:lnTo>
                    <a:pt x="1033" y="2157"/>
                  </a:lnTo>
                  <a:lnTo>
                    <a:pt x="627" y="3215"/>
                  </a:lnTo>
                  <a:lnTo>
                    <a:pt x="1375" y="3501"/>
                  </a:lnTo>
                  <a:lnTo>
                    <a:pt x="2197" y="1357"/>
                  </a:lnTo>
                  <a:lnTo>
                    <a:pt x="1201" y="1357"/>
                  </a:lnTo>
                  <a:lnTo>
                    <a:pt x="1638" y="309"/>
                  </a:lnTo>
                  <a:lnTo>
                    <a:pt x="8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56"/>
          <p:cNvGrpSpPr/>
          <p:nvPr/>
        </p:nvGrpSpPr>
        <p:grpSpPr>
          <a:xfrm>
            <a:off x="4790492" y="3367504"/>
            <a:ext cx="356825" cy="379007"/>
            <a:chOff x="4790492" y="3367504"/>
            <a:chExt cx="356825" cy="379007"/>
          </a:xfrm>
        </p:grpSpPr>
        <p:sp>
          <p:nvSpPr>
            <p:cNvPr id="725" name="Google Shape;725;p56"/>
            <p:cNvSpPr/>
            <p:nvPr/>
          </p:nvSpPr>
          <p:spPr>
            <a:xfrm>
              <a:off x="4856289" y="3657284"/>
              <a:ext cx="24483" cy="22348"/>
            </a:xfrm>
            <a:custGeom>
              <a:avLst/>
              <a:gdLst/>
              <a:ahLst/>
              <a:cxnLst/>
              <a:rect l="l" t="t" r="r" b="b"/>
              <a:pathLst>
                <a:path w="883" h="806" extrusionOk="0">
                  <a:moveTo>
                    <a:pt x="441" y="1"/>
                  </a:moveTo>
                  <a:cubicBezTo>
                    <a:pt x="339" y="1"/>
                    <a:pt x="236" y="40"/>
                    <a:pt x="158" y="119"/>
                  </a:cubicBezTo>
                  <a:cubicBezTo>
                    <a:pt x="0" y="276"/>
                    <a:pt x="0" y="531"/>
                    <a:pt x="158" y="688"/>
                  </a:cubicBezTo>
                  <a:cubicBezTo>
                    <a:pt x="236" y="766"/>
                    <a:pt x="339" y="806"/>
                    <a:pt x="441" y="806"/>
                  </a:cubicBezTo>
                  <a:cubicBezTo>
                    <a:pt x="544" y="806"/>
                    <a:pt x="647" y="766"/>
                    <a:pt x="726" y="688"/>
                  </a:cubicBezTo>
                  <a:cubicBezTo>
                    <a:pt x="882" y="531"/>
                    <a:pt x="882" y="276"/>
                    <a:pt x="726" y="119"/>
                  </a:cubicBezTo>
                  <a:cubicBezTo>
                    <a:pt x="647" y="40"/>
                    <a:pt x="54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6"/>
            <p:cNvSpPr/>
            <p:nvPr/>
          </p:nvSpPr>
          <p:spPr>
            <a:xfrm>
              <a:off x="4965092" y="3523527"/>
              <a:ext cx="26064" cy="22348"/>
            </a:xfrm>
            <a:custGeom>
              <a:avLst/>
              <a:gdLst/>
              <a:ahLst/>
              <a:cxnLst/>
              <a:rect l="l" t="t" r="r" b="b"/>
              <a:pathLst>
                <a:path w="940" h="806" extrusionOk="0">
                  <a:moveTo>
                    <a:pt x="538" y="1"/>
                  </a:moveTo>
                  <a:cubicBezTo>
                    <a:pt x="181" y="1"/>
                    <a:pt x="0" y="435"/>
                    <a:pt x="253" y="688"/>
                  </a:cubicBezTo>
                  <a:cubicBezTo>
                    <a:pt x="334" y="769"/>
                    <a:pt x="435" y="805"/>
                    <a:pt x="534" y="805"/>
                  </a:cubicBezTo>
                  <a:cubicBezTo>
                    <a:pt x="741" y="805"/>
                    <a:pt x="940" y="645"/>
                    <a:pt x="940" y="403"/>
                  </a:cubicBezTo>
                  <a:cubicBezTo>
                    <a:pt x="940" y="179"/>
                    <a:pt x="758"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6"/>
            <p:cNvSpPr/>
            <p:nvPr/>
          </p:nvSpPr>
          <p:spPr>
            <a:xfrm>
              <a:off x="4790492" y="3434106"/>
              <a:ext cx="267265" cy="312406"/>
            </a:xfrm>
            <a:custGeom>
              <a:avLst/>
              <a:gdLst/>
              <a:ahLst/>
              <a:cxnLst/>
              <a:rect l="l" t="t" r="r" b="b"/>
              <a:pathLst>
                <a:path w="9639" h="11267" extrusionOk="0">
                  <a:moveTo>
                    <a:pt x="3334" y="2539"/>
                  </a:moveTo>
                  <a:lnTo>
                    <a:pt x="3903" y="3109"/>
                  </a:lnTo>
                  <a:lnTo>
                    <a:pt x="3334" y="3677"/>
                  </a:lnTo>
                  <a:lnTo>
                    <a:pt x="3903" y="4246"/>
                  </a:lnTo>
                  <a:lnTo>
                    <a:pt x="3334" y="4814"/>
                  </a:lnTo>
                  <a:lnTo>
                    <a:pt x="2766" y="4246"/>
                  </a:lnTo>
                  <a:lnTo>
                    <a:pt x="2196" y="4814"/>
                  </a:lnTo>
                  <a:lnTo>
                    <a:pt x="1628" y="4246"/>
                  </a:lnTo>
                  <a:lnTo>
                    <a:pt x="2196" y="3677"/>
                  </a:lnTo>
                  <a:lnTo>
                    <a:pt x="1628" y="3109"/>
                  </a:lnTo>
                  <a:lnTo>
                    <a:pt x="2196" y="2539"/>
                  </a:lnTo>
                  <a:lnTo>
                    <a:pt x="2766" y="3109"/>
                  </a:lnTo>
                  <a:lnTo>
                    <a:pt x="3334" y="2539"/>
                  </a:lnTo>
                  <a:close/>
                  <a:moveTo>
                    <a:pt x="7403" y="7267"/>
                  </a:moveTo>
                  <a:lnTo>
                    <a:pt x="7971" y="7835"/>
                  </a:lnTo>
                  <a:lnTo>
                    <a:pt x="7403" y="8403"/>
                  </a:lnTo>
                  <a:lnTo>
                    <a:pt x="7971" y="8972"/>
                  </a:lnTo>
                  <a:lnTo>
                    <a:pt x="7403" y="9542"/>
                  </a:lnTo>
                  <a:lnTo>
                    <a:pt x="6835" y="8972"/>
                  </a:lnTo>
                  <a:lnTo>
                    <a:pt x="6266" y="9542"/>
                  </a:lnTo>
                  <a:lnTo>
                    <a:pt x="5698" y="8972"/>
                  </a:lnTo>
                  <a:lnTo>
                    <a:pt x="6266" y="8403"/>
                  </a:lnTo>
                  <a:lnTo>
                    <a:pt x="5698" y="7835"/>
                  </a:lnTo>
                  <a:lnTo>
                    <a:pt x="6266" y="7267"/>
                  </a:lnTo>
                  <a:lnTo>
                    <a:pt x="6835" y="7835"/>
                  </a:lnTo>
                  <a:lnTo>
                    <a:pt x="7403" y="7267"/>
                  </a:lnTo>
                  <a:close/>
                  <a:moveTo>
                    <a:pt x="6853" y="2416"/>
                  </a:moveTo>
                  <a:cubicBezTo>
                    <a:pt x="7141" y="2416"/>
                    <a:pt x="7436" y="2524"/>
                    <a:pt x="7688" y="2776"/>
                  </a:cubicBezTo>
                  <a:cubicBezTo>
                    <a:pt x="8158" y="3246"/>
                    <a:pt x="8158" y="4010"/>
                    <a:pt x="7688" y="4481"/>
                  </a:cubicBezTo>
                  <a:cubicBezTo>
                    <a:pt x="7453" y="4716"/>
                    <a:pt x="7144" y="4834"/>
                    <a:pt x="6836" y="4834"/>
                  </a:cubicBezTo>
                  <a:cubicBezTo>
                    <a:pt x="6646" y="4834"/>
                    <a:pt x="6456" y="4789"/>
                    <a:pt x="6283" y="4700"/>
                  </a:cubicBezTo>
                  <a:cubicBezTo>
                    <a:pt x="5260" y="5555"/>
                    <a:pt x="4424" y="6631"/>
                    <a:pt x="3850" y="7834"/>
                  </a:cubicBezTo>
                  <a:cubicBezTo>
                    <a:pt x="4326" y="8633"/>
                    <a:pt x="3755" y="9658"/>
                    <a:pt x="2814" y="9658"/>
                  </a:cubicBezTo>
                  <a:cubicBezTo>
                    <a:pt x="1748" y="9658"/>
                    <a:pt x="1200" y="8361"/>
                    <a:pt x="1961" y="7600"/>
                  </a:cubicBezTo>
                  <a:cubicBezTo>
                    <a:pt x="2196" y="7365"/>
                    <a:pt x="2505" y="7247"/>
                    <a:pt x="2813" y="7247"/>
                  </a:cubicBezTo>
                  <a:cubicBezTo>
                    <a:pt x="2947" y="7247"/>
                    <a:pt x="3081" y="7269"/>
                    <a:pt x="3209" y="7314"/>
                  </a:cubicBezTo>
                  <a:cubicBezTo>
                    <a:pt x="3822" y="6091"/>
                    <a:pt x="4686" y="4995"/>
                    <a:pt x="5730" y="4114"/>
                  </a:cubicBezTo>
                  <a:cubicBezTo>
                    <a:pt x="5339" y="3221"/>
                    <a:pt x="6067" y="2416"/>
                    <a:pt x="6853" y="2416"/>
                  </a:cubicBezTo>
                  <a:close/>
                  <a:moveTo>
                    <a:pt x="1" y="0"/>
                  </a:moveTo>
                  <a:lnTo>
                    <a:pt x="1" y="11267"/>
                  </a:lnTo>
                  <a:lnTo>
                    <a:pt x="9638" y="11267"/>
                  </a:lnTo>
                  <a:lnTo>
                    <a:pt x="9638" y="0"/>
                  </a:lnTo>
                  <a:lnTo>
                    <a:pt x="8836" y="0"/>
                  </a:lnTo>
                  <a:lnTo>
                    <a:pt x="8836" y="1603"/>
                  </a:lnTo>
                  <a:lnTo>
                    <a:pt x="801" y="16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6"/>
            <p:cNvSpPr/>
            <p:nvPr/>
          </p:nvSpPr>
          <p:spPr>
            <a:xfrm>
              <a:off x="4834884" y="3367504"/>
              <a:ext cx="178426" cy="88811"/>
            </a:xfrm>
            <a:custGeom>
              <a:avLst/>
              <a:gdLst/>
              <a:ahLst/>
              <a:cxnLst/>
              <a:rect l="l" t="t" r="r" b="b"/>
              <a:pathLst>
                <a:path w="6435" h="3203" extrusionOk="0">
                  <a:moveTo>
                    <a:pt x="3218" y="0"/>
                  </a:moveTo>
                  <a:cubicBezTo>
                    <a:pt x="2329" y="0"/>
                    <a:pt x="1609" y="718"/>
                    <a:pt x="1609" y="1602"/>
                  </a:cubicBezTo>
                  <a:lnTo>
                    <a:pt x="1" y="1602"/>
                  </a:lnTo>
                  <a:lnTo>
                    <a:pt x="1" y="3203"/>
                  </a:lnTo>
                  <a:lnTo>
                    <a:pt x="6435" y="3203"/>
                  </a:lnTo>
                  <a:lnTo>
                    <a:pt x="6435" y="1602"/>
                  </a:lnTo>
                  <a:lnTo>
                    <a:pt x="4826" y="1602"/>
                  </a:lnTo>
                  <a:cubicBezTo>
                    <a:pt x="4826" y="718"/>
                    <a:pt x="4106" y="0"/>
                    <a:pt x="3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6"/>
            <p:cNvSpPr/>
            <p:nvPr/>
          </p:nvSpPr>
          <p:spPr>
            <a:xfrm>
              <a:off x="5080660" y="3523665"/>
              <a:ext cx="66657" cy="219574"/>
            </a:xfrm>
            <a:custGeom>
              <a:avLst/>
              <a:gdLst/>
              <a:ahLst/>
              <a:cxnLst/>
              <a:rect l="l" t="t" r="r" b="b"/>
              <a:pathLst>
                <a:path w="2404" h="7919" extrusionOk="0">
                  <a:moveTo>
                    <a:pt x="0" y="0"/>
                  </a:moveTo>
                  <a:lnTo>
                    <a:pt x="0" y="4903"/>
                  </a:lnTo>
                  <a:lnTo>
                    <a:pt x="1203" y="7919"/>
                  </a:lnTo>
                  <a:lnTo>
                    <a:pt x="2403" y="4903"/>
                  </a:lnTo>
                  <a:lnTo>
                    <a:pt x="2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6"/>
            <p:cNvSpPr/>
            <p:nvPr/>
          </p:nvSpPr>
          <p:spPr>
            <a:xfrm>
              <a:off x="5080660" y="3457064"/>
              <a:ext cx="66657" cy="44419"/>
            </a:xfrm>
            <a:custGeom>
              <a:avLst/>
              <a:gdLst/>
              <a:ahLst/>
              <a:cxnLst/>
              <a:rect l="l" t="t" r="r" b="b"/>
              <a:pathLst>
                <a:path w="2404" h="1602" extrusionOk="0">
                  <a:moveTo>
                    <a:pt x="0" y="1"/>
                  </a:moveTo>
                  <a:lnTo>
                    <a:pt x="0" y="1602"/>
                  </a:lnTo>
                  <a:lnTo>
                    <a:pt x="2403" y="1602"/>
                  </a:lnTo>
                  <a:lnTo>
                    <a:pt x="2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56"/>
          <p:cNvGrpSpPr/>
          <p:nvPr/>
        </p:nvGrpSpPr>
        <p:grpSpPr>
          <a:xfrm>
            <a:off x="3984786" y="3367504"/>
            <a:ext cx="379035" cy="379007"/>
            <a:chOff x="3984786" y="3367504"/>
            <a:chExt cx="379035" cy="379007"/>
          </a:xfrm>
        </p:grpSpPr>
        <p:sp>
          <p:nvSpPr>
            <p:cNvPr id="732" name="Google Shape;732;p56"/>
            <p:cNvSpPr/>
            <p:nvPr/>
          </p:nvSpPr>
          <p:spPr>
            <a:xfrm>
              <a:off x="3984786" y="3367504"/>
              <a:ext cx="379035" cy="379007"/>
            </a:xfrm>
            <a:custGeom>
              <a:avLst/>
              <a:gdLst/>
              <a:ahLst/>
              <a:cxnLst/>
              <a:rect l="l" t="t" r="r" b="b"/>
              <a:pathLst>
                <a:path w="13670" h="13669" extrusionOk="0">
                  <a:moveTo>
                    <a:pt x="1" y="0"/>
                  </a:moveTo>
                  <a:lnTo>
                    <a:pt x="1" y="13669"/>
                  </a:lnTo>
                  <a:lnTo>
                    <a:pt x="13669" y="13669"/>
                  </a:lnTo>
                  <a:lnTo>
                    <a:pt x="13669" y="0"/>
                  </a:lnTo>
                  <a:lnTo>
                    <a:pt x="12068" y="0"/>
                  </a:lnTo>
                  <a:lnTo>
                    <a:pt x="12068" y="2402"/>
                  </a:lnTo>
                  <a:lnTo>
                    <a:pt x="10388" y="2402"/>
                  </a:lnTo>
                  <a:cubicBezTo>
                    <a:pt x="10202" y="1945"/>
                    <a:pt x="9808" y="1737"/>
                    <a:pt x="9413" y="1737"/>
                  </a:cubicBezTo>
                  <a:cubicBezTo>
                    <a:pt x="8872" y="1737"/>
                    <a:pt x="8331" y="2128"/>
                    <a:pt x="8331" y="2803"/>
                  </a:cubicBezTo>
                  <a:cubicBezTo>
                    <a:pt x="8331" y="3477"/>
                    <a:pt x="8872" y="3869"/>
                    <a:pt x="9414" y="3869"/>
                  </a:cubicBezTo>
                  <a:cubicBezTo>
                    <a:pt x="9808" y="3869"/>
                    <a:pt x="10202" y="3662"/>
                    <a:pt x="10388" y="3204"/>
                  </a:cubicBezTo>
                  <a:lnTo>
                    <a:pt x="12068" y="3204"/>
                  </a:lnTo>
                  <a:lnTo>
                    <a:pt x="12068" y="6034"/>
                  </a:lnTo>
                  <a:lnTo>
                    <a:pt x="9587" y="6034"/>
                  </a:lnTo>
                  <a:cubicBezTo>
                    <a:pt x="9401" y="5577"/>
                    <a:pt x="9006" y="5369"/>
                    <a:pt x="8611" y="5369"/>
                  </a:cubicBezTo>
                  <a:cubicBezTo>
                    <a:pt x="8069" y="5369"/>
                    <a:pt x="7529" y="5759"/>
                    <a:pt x="7529" y="6434"/>
                  </a:cubicBezTo>
                  <a:cubicBezTo>
                    <a:pt x="7529" y="7109"/>
                    <a:pt x="8070" y="7500"/>
                    <a:pt x="8612" y="7500"/>
                  </a:cubicBezTo>
                  <a:cubicBezTo>
                    <a:pt x="9006" y="7500"/>
                    <a:pt x="9401" y="7292"/>
                    <a:pt x="9587" y="6835"/>
                  </a:cubicBezTo>
                  <a:lnTo>
                    <a:pt x="12068" y="6835"/>
                  </a:lnTo>
                  <a:lnTo>
                    <a:pt x="12068" y="9638"/>
                  </a:lnTo>
                  <a:lnTo>
                    <a:pt x="10388" y="9638"/>
                  </a:lnTo>
                  <a:cubicBezTo>
                    <a:pt x="10202" y="9181"/>
                    <a:pt x="9807" y="8973"/>
                    <a:pt x="9413" y="8973"/>
                  </a:cubicBezTo>
                  <a:cubicBezTo>
                    <a:pt x="8872" y="8973"/>
                    <a:pt x="8331" y="9364"/>
                    <a:pt x="8331" y="10038"/>
                  </a:cubicBezTo>
                  <a:cubicBezTo>
                    <a:pt x="8331" y="10627"/>
                    <a:pt x="8809" y="11106"/>
                    <a:pt x="9399" y="11106"/>
                  </a:cubicBezTo>
                  <a:cubicBezTo>
                    <a:pt x="9846" y="11106"/>
                    <a:pt x="10229" y="10829"/>
                    <a:pt x="10388" y="10439"/>
                  </a:cubicBezTo>
                  <a:lnTo>
                    <a:pt x="12068" y="10439"/>
                  </a:lnTo>
                  <a:lnTo>
                    <a:pt x="12068" y="12868"/>
                  </a:lnTo>
                  <a:lnTo>
                    <a:pt x="1603" y="12868"/>
                  </a:lnTo>
                  <a:lnTo>
                    <a:pt x="1603" y="10439"/>
                  </a:lnTo>
                  <a:lnTo>
                    <a:pt x="4084" y="10439"/>
                  </a:lnTo>
                  <a:cubicBezTo>
                    <a:pt x="4269" y="10896"/>
                    <a:pt x="4664" y="11104"/>
                    <a:pt x="5059" y="11104"/>
                  </a:cubicBezTo>
                  <a:cubicBezTo>
                    <a:pt x="5600" y="11104"/>
                    <a:pt x="6141" y="10713"/>
                    <a:pt x="6141" y="10038"/>
                  </a:cubicBezTo>
                  <a:cubicBezTo>
                    <a:pt x="6141" y="9450"/>
                    <a:pt x="5662" y="8971"/>
                    <a:pt x="5073" y="8971"/>
                  </a:cubicBezTo>
                  <a:cubicBezTo>
                    <a:pt x="4626" y="8971"/>
                    <a:pt x="4242" y="9247"/>
                    <a:pt x="4084" y="9638"/>
                  </a:cubicBezTo>
                  <a:lnTo>
                    <a:pt x="1603" y="9638"/>
                  </a:lnTo>
                  <a:lnTo>
                    <a:pt x="1603" y="6835"/>
                  </a:lnTo>
                  <a:lnTo>
                    <a:pt x="3283" y="6835"/>
                  </a:lnTo>
                  <a:cubicBezTo>
                    <a:pt x="3441" y="7225"/>
                    <a:pt x="3825" y="7502"/>
                    <a:pt x="4272" y="7502"/>
                  </a:cubicBezTo>
                  <a:cubicBezTo>
                    <a:pt x="4861" y="7502"/>
                    <a:pt x="5340" y="7023"/>
                    <a:pt x="5340" y="6434"/>
                  </a:cubicBezTo>
                  <a:cubicBezTo>
                    <a:pt x="5340" y="5760"/>
                    <a:pt x="4799" y="5369"/>
                    <a:pt x="4258" y="5369"/>
                  </a:cubicBezTo>
                  <a:cubicBezTo>
                    <a:pt x="3863" y="5369"/>
                    <a:pt x="3469" y="5577"/>
                    <a:pt x="3283" y="6034"/>
                  </a:cubicBezTo>
                  <a:lnTo>
                    <a:pt x="1603" y="6034"/>
                  </a:lnTo>
                  <a:lnTo>
                    <a:pt x="1603" y="3204"/>
                  </a:lnTo>
                  <a:lnTo>
                    <a:pt x="4084" y="3204"/>
                  </a:lnTo>
                  <a:cubicBezTo>
                    <a:pt x="4269" y="3661"/>
                    <a:pt x="4664" y="3868"/>
                    <a:pt x="5059" y="3868"/>
                  </a:cubicBezTo>
                  <a:cubicBezTo>
                    <a:pt x="5600" y="3868"/>
                    <a:pt x="6141" y="3478"/>
                    <a:pt x="6141" y="2803"/>
                  </a:cubicBezTo>
                  <a:cubicBezTo>
                    <a:pt x="6141" y="2129"/>
                    <a:pt x="5599" y="1737"/>
                    <a:pt x="5058" y="1737"/>
                  </a:cubicBezTo>
                  <a:cubicBezTo>
                    <a:pt x="4664" y="1737"/>
                    <a:pt x="4269" y="1945"/>
                    <a:pt x="4084" y="2402"/>
                  </a:cubicBezTo>
                  <a:lnTo>
                    <a:pt x="1603" y="2402"/>
                  </a:ln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6"/>
            <p:cNvSpPr/>
            <p:nvPr/>
          </p:nvSpPr>
          <p:spPr>
            <a:xfrm>
              <a:off x="4155699" y="3415778"/>
              <a:ext cx="59475" cy="59503"/>
            </a:xfrm>
            <a:custGeom>
              <a:avLst/>
              <a:gdLst/>
              <a:ahLst/>
              <a:cxnLst/>
              <a:rect l="l" t="t" r="r" b="b"/>
              <a:pathLst>
                <a:path w="2145" h="2146" extrusionOk="0">
                  <a:moveTo>
                    <a:pt x="1073" y="1"/>
                  </a:moveTo>
                  <a:cubicBezTo>
                    <a:pt x="481" y="1"/>
                    <a:pt x="0" y="482"/>
                    <a:pt x="0" y="1073"/>
                  </a:cubicBezTo>
                  <a:cubicBezTo>
                    <a:pt x="0" y="1665"/>
                    <a:pt x="481" y="2146"/>
                    <a:pt x="1073" y="2146"/>
                  </a:cubicBezTo>
                  <a:cubicBezTo>
                    <a:pt x="1666" y="2146"/>
                    <a:pt x="2145" y="1665"/>
                    <a:pt x="2145" y="1073"/>
                  </a:cubicBezTo>
                  <a:cubicBezTo>
                    <a:pt x="2145" y="482"/>
                    <a:pt x="1666"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6"/>
            <p:cNvSpPr/>
            <p:nvPr/>
          </p:nvSpPr>
          <p:spPr>
            <a:xfrm>
              <a:off x="4133406" y="3516124"/>
              <a:ext cx="59503" cy="59448"/>
            </a:xfrm>
            <a:custGeom>
              <a:avLst/>
              <a:gdLst/>
              <a:ahLst/>
              <a:cxnLst/>
              <a:rect l="l" t="t" r="r" b="b"/>
              <a:pathLst>
                <a:path w="2146" h="2144" extrusionOk="0">
                  <a:moveTo>
                    <a:pt x="1073" y="1"/>
                  </a:moveTo>
                  <a:cubicBezTo>
                    <a:pt x="481" y="1"/>
                    <a:pt x="1" y="480"/>
                    <a:pt x="1" y="1071"/>
                  </a:cubicBezTo>
                  <a:cubicBezTo>
                    <a:pt x="1" y="1665"/>
                    <a:pt x="481" y="2144"/>
                    <a:pt x="1073" y="2144"/>
                  </a:cubicBezTo>
                  <a:cubicBezTo>
                    <a:pt x="1665" y="2144"/>
                    <a:pt x="2145" y="1665"/>
                    <a:pt x="2145" y="1071"/>
                  </a:cubicBezTo>
                  <a:cubicBezTo>
                    <a:pt x="2145" y="480"/>
                    <a:pt x="1665"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6"/>
            <p:cNvSpPr/>
            <p:nvPr/>
          </p:nvSpPr>
          <p:spPr>
            <a:xfrm>
              <a:off x="4155699" y="3616414"/>
              <a:ext cx="59475" cy="59503"/>
            </a:xfrm>
            <a:custGeom>
              <a:avLst/>
              <a:gdLst/>
              <a:ahLst/>
              <a:cxnLst/>
              <a:rect l="l" t="t" r="r" b="b"/>
              <a:pathLst>
                <a:path w="2145" h="2146" extrusionOk="0">
                  <a:moveTo>
                    <a:pt x="1073" y="1"/>
                  </a:moveTo>
                  <a:cubicBezTo>
                    <a:pt x="481" y="1"/>
                    <a:pt x="0" y="481"/>
                    <a:pt x="0" y="1073"/>
                  </a:cubicBezTo>
                  <a:cubicBezTo>
                    <a:pt x="0" y="1666"/>
                    <a:pt x="481" y="2145"/>
                    <a:pt x="1073" y="2145"/>
                  </a:cubicBezTo>
                  <a:cubicBezTo>
                    <a:pt x="1666" y="2145"/>
                    <a:pt x="2145" y="1666"/>
                    <a:pt x="2145" y="1073"/>
                  </a:cubicBezTo>
                  <a:cubicBezTo>
                    <a:pt x="2145" y="481"/>
                    <a:pt x="1666"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56"/>
          <p:cNvGrpSpPr/>
          <p:nvPr/>
        </p:nvGrpSpPr>
        <p:grpSpPr>
          <a:xfrm>
            <a:off x="3168627" y="3367504"/>
            <a:ext cx="356825" cy="379007"/>
            <a:chOff x="3168627" y="3367504"/>
            <a:chExt cx="356825" cy="379007"/>
          </a:xfrm>
        </p:grpSpPr>
        <p:sp>
          <p:nvSpPr>
            <p:cNvPr id="737" name="Google Shape;737;p56"/>
            <p:cNvSpPr/>
            <p:nvPr/>
          </p:nvSpPr>
          <p:spPr>
            <a:xfrm>
              <a:off x="3336212" y="3534562"/>
              <a:ext cx="43893" cy="55760"/>
            </a:xfrm>
            <a:custGeom>
              <a:avLst/>
              <a:gdLst/>
              <a:ahLst/>
              <a:cxnLst/>
              <a:rect l="l" t="t" r="r" b="b"/>
              <a:pathLst>
                <a:path w="1583" h="2011" extrusionOk="0">
                  <a:moveTo>
                    <a:pt x="791" y="0"/>
                  </a:moveTo>
                  <a:cubicBezTo>
                    <a:pt x="534" y="0"/>
                    <a:pt x="83" y="754"/>
                    <a:pt x="1" y="2011"/>
                  </a:cubicBezTo>
                  <a:lnTo>
                    <a:pt x="1583" y="2011"/>
                  </a:lnTo>
                  <a:cubicBezTo>
                    <a:pt x="1501" y="754"/>
                    <a:pt x="1048"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6"/>
            <p:cNvSpPr/>
            <p:nvPr/>
          </p:nvSpPr>
          <p:spPr>
            <a:xfrm>
              <a:off x="3336212" y="3612504"/>
              <a:ext cx="43893" cy="55760"/>
            </a:xfrm>
            <a:custGeom>
              <a:avLst/>
              <a:gdLst/>
              <a:ahLst/>
              <a:cxnLst/>
              <a:rect l="l" t="t" r="r" b="b"/>
              <a:pathLst>
                <a:path w="1583" h="2011" extrusionOk="0">
                  <a:moveTo>
                    <a:pt x="1" y="0"/>
                  </a:moveTo>
                  <a:cubicBezTo>
                    <a:pt x="83" y="1258"/>
                    <a:pt x="534" y="2010"/>
                    <a:pt x="791" y="2010"/>
                  </a:cubicBezTo>
                  <a:cubicBezTo>
                    <a:pt x="1048" y="2010"/>
                    <a:pt x="1501" y="1257"/>
                    <a:pt x="1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6"/>
            <p:cNvSpPr/>
            <p:nvPr/>
          </p:nvSpPr>
          <p:spPr>
            <a:xfrm>
              <a:off x="3168627" y="3367504"/>
              <a:ext cx="44475" cy="379007"/>
            </a:xfrm>
            <a:custGeom>
              <a:avLst/>
              <a:gdLst/>
              <a:ahLst/>
              <a:cxnLst/>
              <a:rect l="l" t="t" r="r" b="b"/>
              <a:pathLst>
                <a:path w="1604" h="13669" extrusionOk="0">
                  <a:moveTo>
                    <a:pt x="1" y="0"/>
                  </a:moveTo>
                  <a:lnTo>
                    <a:pt x="1" y="13669"/>
                  </a:lnTo>
                  <a:lnTo>
                    <a:pt x="1604" y="13669"/>
                  </a:lnTo>
                  <a:lnTo>
                    <a:pt x="16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6"/>
            <p:cNvSpPr/>
            <p:nvPr/>
          </p:nvSpPr>
          <p:spPr>
            <a:xfrm>
              <a:off x="3292181" y="3544433"/>
              <a:ext cx="31055" cy="45889"/>
            </a:xfrm>
            <a:custGeom>
              <a:avLst/>
              <a:gdLst/>
              <a:ahLst/>
              <a:cxnLst/>
              <a:rect l="l" t="t" r="r" b="b"/>
              <a:pathLst>
                <a:path w="1120" h="1655" extrusionOk="0">
                  <a:moveTo>
                    <a:pt x="1120" y="1"/>
                  </a:moveTo>
                  <a:cubicBezTo>
                    <a:pt x="538" y="359"/>
                    <a:pt x="119" y="956"/>
                    <a:pt x="1" y="1655"/>
                  </a:cubicBezTo>
                  <a:lnTo>
                    <a:pt x="784" y="1655"/>
                  </a:lnTo>
                  <a:cubicBezTo>
                    <a:pt x="819" y="1041"/>
                    <a:pt x="934" y="468"/>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6"/>
            <p:cNvSpPr/>
            <p:nvPr/>
          </p:nvSpPr>
          <p:spPr>
            <a:xfrm>
              <a:off x="3393081" y="3544433"/>
              <a:ext cx="31027" cy="45889"/>
            </a:xfrm>
            <a:custGeom>
              <a:avLst/>
              <a:gdLst/>
              <a:ahLst/>
              <a:cxnLst/>
              <a:rect l="l" t="t" r="r" b="b"/>
              <a:pathLst>
                <a:path w="1119" h="1655" extrusionOk="0">
                  <a:moveTo>
                    <a:pt x="1" y="1"/>
                  </a:moveTo>
                  <a:lnTo>
                    <a:pt x="1" y="1"/>
                  </a:lnTo>
                  <a:cubicBezTo>
                    <a:pt x="185" y="468"/>
                    <a:pt x="302" y="1041"/>
                    <a:pt x="337" y="1655"/>
                  </a:cubicBezTo>
                  <a:lnTo>
                    <a:pt x="1119" y="1655"/>
                  </a:lnTo>
                  <a:cubicBezTo>
                    <a:pt x="1002" y="956"/>
                    <a:pt x="582" y="35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6"/>
            <p:cNvSpPr/>
            <p:nvPr/>
          </p:nvSpPr>
          <p:spPr>
            <a:xfrm>
              <a:off x="3236005" y="3367504"/>
              <a:ext cx="245056" cy="379007"/>
            </a:xfrm>
            <a:custGeom>
              <a:avLst/>
              <a:gdLst/>
              <a:ahLst/>
              <a:cxnLst/>
              <a:rect l="l" t="t" r="r" b="b"/>
              <a:pathLst>
                <a:path w="8838" h="13669" extrusionOk="0">
                  <a:moveTo>
                    <a:pt x="7235" y="2002"/>
                  </a:moveTo>
                  <a:lnTo>
                    <a:pt x="7235" y="2803"/>
                  </a:lnTo>
                  <a:lnTo>
                    <a:pt x="1603" y="2803"/>
                  </a:lnTo>
                  <a:lnTo>
                    <a:pt x="1603" y="2002"/>
                  </a:lnTo>
                  <a:close/>
                  <a:moveTo>
                    <a:pt x="7235" y="3631"/>
                  </a:moveTo>
                  <a:lnTo>
                    <a:pt x="7235" y="4431"/>
                  </a:lnTo>
                  <a:lnTo>
                    <a:pt x="1603" y="4431"/>
                  </a:lnTo>
                  <a:lnTo>
                    <a:pt x="1603" y="3631"/>
                  </a:lnTo>
                  <a:close/>
                  <a:moveTo>
                    <a:pt x="4405" y="5226"/>
                  </a:moveTo>
                  <a:cubicBezTo>
                    <a:pt x="6179" y="5226"/>
                    <a:pt x="7622" y="6670"/>
                    <a:pt x="7622" y="8443"/>
                  </a:cubicBezTo>
                  <a:cubicBezTo>
                    <a:pt x="7622" y="10215"/>
                    <a:pt x="6179" y="11659"/>
                    <a:pt x="4405" y="11659"/>
                  </a:cubicBezTo>
                  <a:cubicBezTo>
                    <a:pt x="2632" y="11659"/>
                    <a:pt x="1190" y="10215"/>
                    <a:pt x="1190" y="8443"/>
                  </a:cubicBezTo>
                  <a:cubicBezTo>
                    <a:pt x="1190" y="6670"/>
                    <a:pt x="2632" y="5226"/>
                    <a:pt x="4405" y="5226"/>
                  </a:cubicBezTo>
                  <a:close/>
                  <a:moveTo>
                    <a:pt x="0" y="0"/>
                  </a:moveTo>
                  <a:lnTo>
                    <a:pt x="0" y="13669"/>
                  </a:lnTo>
                  <a:lnTo>
                    <a:pt x="8838" y="13669"/>
                  </a:lnTo>
                  <a:lnTo>
                    <a:pt x="8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6"/>
            <p:cNvSpPr/>
            <p:nvPr/>
          </p:nvSpPr>
          <p:spPr>
            <a:xfrm>
              <a:off x="3292181" y="3612504"/>
              <a:ext cx="31055" cy="45917"/>
            </a:xfrm>
            <a:custGeom>
              <a:avLst/>
              <a:gdLst/>
              <a:ahLst/>
              <a:cxnLst/>
              <a:rect l="l" t="t" r="r" b="b"/>
              <a:pathLst>
                <a:path w="1120" h="1656" extrusionOk="0">
                  <a:moveTo>
                    <a:pt x="1" y="0"/>
                  </a:moveTo>
                  <a:cubicBezTo>
                    <a:pt x="119" y="700"/>
                    <a:pt x="538" y="1297"/>
                    <a:pt x="1120" y="1655"/>
                  </a:cubicBezTo>
                  <a:cubicBezTo>
                    <a:pt x="934" y="1188"/>
                    <a:pt x="819" y="614"/>
                    <a:pt x="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6"/>
            <p:cNvSpPr/>
            <p:nvPr/>
          </p:nvSpPr>
          <p:spPr>
            <a:xfrm>
              <a:off x="3393081" y="3612504"/>
              <a:ext cx="31027" cy="45917"/>
            </a:xfrm>
            <a:custGeom>
              <a:avLst/>
              <a:gdLst/>
              <a:ahLst/>
              <a:cxnLst/>
              <a:rect l="l" t="t" r="r" b="b"/>
              <a:pathLst>
                <a:path w="1119" h="1656" extrusionOk="0">
                  <a:moveTo>
                    <a:pt x="337" y="0"/>
                  </a:moveTo>
                  <a:cubicBezTo>
                    <a:pt x="302" y="614"/>
                    <a:pt x="185" y="1188"/>
                    <a:pt x="1" y="1655"/>
                  </a:cubicBezTo>
                  <a:cubicBezTo>
                    <a:pt x="582" y="1297"/>
                    <a:pt x="1002" y="70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6"/>
            <p:cNvSpPr/>
            <p:nvPr/>
          </p:nvSpPr>
          <p:spPr>
            <a:xfrm>
              <a:off x="3503243" y="3389714"/>
              <a:ext cx="22210" cy="31859"/>
            </a:xfrm>
            <a:custGeom>
              <a:avLst/>
              <a:gdLst/>
              <a:ahLst/>
              <a:cxnLst/>
              <a:rect l="l" t="t" r="r" b="b"/>
              <a:pathLst>
                <a:path w="801" h="1149" extrusionOk="0">
                  <a:moveTo>
                    <a:pt x="0" y="0"/>
                  </a:moveTo>
                  <a:lnTo>
                    <a:pt x="0" y="1148"/>
                  </a:lnTo>
                  <a:lnTo>
                    <a:pt x="801" y="1148"/>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6"/>
            <p:cNvSpPr/>
            <p:nvPr/>
          </p:nvSpPr>
          <p:spPr>
            <a:xfrm>
              <a:off x="3503243" y="3496271"/>
              <a:ext cx="22210" cy="31887"/>
            </a:xfrm>
            <a:custGeom>
              <a:avLst/>
              <a:gdLst/>
              <a:ahLst/>
              <a:cxnLst/>
              <a:rect l="l" t="t" r="r" b="b"/>
              <a:pathLst>
                <a:path w="801" h="1150" extrusionOk="0">
                  <a:moveTo>
                    <a:pt x="0" y="1"/>
                  </a:moveTo>
                  <a:lnTo>
                    <a:pt x="0" y="1149"/>
                  </a:lnTo>
                  <a:lnTo>
                    <a:pt x="801" y="1149"/>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6"/>
            <p:cNvSpPr/>
            <p:nvPr/>
          </p:nvSpPr>
          <p:spPr>
            <a:xfrm>
              <a:off x="3503243" y="3549591"/>
              <a:ext cx="22210" cy="31859"/>
            </a:xfrm>
            <a:custGeom>
              <a:avLst/>
              <a:gdLst/>
              <a:ahLst/>
              <a:cxnLst/>
              <a:rect l="l" t="t" r="r" b="b"/>
              <a:pathLst>
                <a:path w="801" h="1149" extrusionOk="0">
                  <a:moveTo>
                    <a:pt x="0" y="0"/>
                  </a:moveTo>
                  <a:lnTo>
                    <a:pt x="0" y="1149"/>
                  </a:lnTo>
                  <a:lnTo>
                    <a:pt x="801" y="1149"/>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6"/>
            <p:cNvSpPr/>
            <p:nvPr/>
          </p:nvSpPr>
          <p:spPr>
            <a:xfrm>
              <a:off x="3503243" y="3602883"/>
              <a:ext cx="22210" cy="31887"/>
            </a:xfrm>
            <a:custGeom>
              <a:avLst/>
              <a:gdLst/>
              <a:ahLst/>
              <a:cxnLst/>
              <a:rect l="l" t="t" r="r" b="b"/>
              <a:pathLst>
                <a:path w="801" h="1150" extrusionOk="0">
                  <a:moveTo>
                    <a:pt x="0" y="1"/>
                  </a:moveTo>
                  <a:lnTo>
                    <a:pt x="0" y="1149"/>
                  </a:lnTo>
                  <a:lnTo>
                    <a:pt x="801" y="1149"/>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a:off x="3503243" y="3443006"/>
              <a:ext cx="22210" cy="31831"/>
            </a:xfrm>
            <a:custGeom>
              <a:avLst/>
              <a:gdLst/>
              <a:ahLst/>
              <a:cxnLst/>
              <a:rect l="l" t="t" r="r" b="b"/>
              <a:pathLst>
                <a:path w="801" h="1148" extrusionOk="0">
                  <a:moveTo>
                    <a:pt x="0" y="1"/>
                  </a:moveTo>
                  <a:lnTo>
                    <a:pt x="0" y="1147"/>
                  </a:lnTo>
                  <a:lnTo>
                    <a:pt x="801" y="1147"/>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56"/>
          <p:cNvGrpSpPr/>
          <p:nvPr/>
        </p:nvGrpSpPr>
        <p:grpSpPr>
          <a:xfrm>
            <a:off x="2352496" y="3368225"/>
            <a:ext cx="379007" cy="378286"/>
            <a:chOff x="2352496" y="3368225"/>
            <a:chExt cx="379007" cy="378286"/>
          </a:xfrm>
        </p:grpSpPr>
        <p:sp>
          <p:nvSpPr>
            <p:cNvPr id="751" name="Google Shape;751;p56"/>
            <p:cNvSpPr/>
            <p:nvPr/>
          </p:nvSpPr>
          <p:spPr>
            <a:xfrm>
              <a:off x="2497594" y="3523665"/>
              <a:ext cx="88867" cy="22265"/>
            </a:xfrm>
            <a:custGeom>
              <a:avLst/>
              <a:gdLst/>
              <a:ahLst/>
              <a:cxnLst/>
              <a:rect l="l" t="t" r="r" b="b"/>
              <a:pathLst>
                <a:path w="3205" h="803" extrusionOk="0">
                  <a:moveTo>
                    <a:pt x="0" y="0"/>
                  </a:moveTo>
                  <a:lnTo>
                    <a:pt x="0" y="802"/>
                  </a:lnTo>
                  <a:lnTo>
                    <a:pt x="3204" y="802"/>
                  </a:lnTo>
                  <a:lnTo>
                    <a:pt x="3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6"/>
            <p:cNvSpPr/>
            <p:nvPr/>
          </p:nvSpPr>
          <p:spPr>
            <a:xfrm>
              <a:off x="2373430" y="3368225"/>
              <a:ext cx="336445" cy="199888"/>
            </a:xfrm>
            <a:custGeom>
              <a:avLst/>
              <a:gdLst/>
              <a:ahLst/>
              <a:cxnLst/>
              <a:rect l="l" t="t" r="r" b="b"/>
              <a:pathLst>
                <a:path w="12134" h="7209" extrusionOk="0">
                  <a:moveTo>
                    <a:pt x="7704" y="1"/>
                  </a:moveTo>
                  <a:cubicBezTo>
                    <a:pt x="6922" y="1"/>
                    <a:pt x="6183" y="324"/>
                    <a:pt x="5654" y="879"/>
                  </a:cubicBezTo>
                  <a:cubicBezTo>
                    <a:pt x="5164" y="550"/>
                    <a:pt x="4622" y="399"/>
                    <a:pt x="4091" y="399"/>
                  </a:cubicBezTo>
                  <a:cubicBezTo>
                    <a:pt x="2794" y="399"/>
                    <a:pt x="1563" y="1300"/>
                    <a:pt x="1307" y="2699"/>
                  </a:cubicBezTo>
                  <a:cubicBezTo>
                    <a:pt x="496" y="3142"/>
                    <a:pt x="0" y="4012"/>
                    <a:pt x="57" y="4953"/>
                  </a:cubicBezTo>
                  <a:cubicBezTo>
                    <a:pt x="135" y="6226"/>
                    <a:pt x="1212" y="7209"/>
                    <a:pt x="2487" y="7209"/>
                  </a:cubicBezTo>
                  <a:lnTo>
                    <a:pt x="3678" y="7209"/>
                  </a:lnTo>
                  <a:lnTo>
                    <a:pt x="3678" y="4005"/>
                  </a:lnTo>
                  <a:lnTo>
                    <a:pt x="4478" y="4005"/>
                  </a:lnTo>
                  <a:lnTo>
                    <a:pt x="4478" y="4806"/>
                  </a:lnTo>
                  <a:lnTo>
                    <a:pt x="7682" y="4806"/>
                  </a:lnTo>
                  <a:lnTo>
                    <a:pt x="7682" y="4005"/>
                  </a:lnTo>
                  <a:lnTo>
                    <a:pt x="8509" y="4005"/>
                  </a:lnTo>
                  <a:lnTo>
                    <a:pt x="8509" y="7209"/>
                  </a:lnTo>
                  <a:lnTo>
                    <a:pt x="9717" y="7209"/>
                  </a:lnTo>
                  <a:cubicBezTo>
                    <a:pt x="11049" y="7209"/>
                    <a:pt x="12133" y="6131"/>
                    <a:pt x="12133" y="4806"/>
                  </a:cubicBezTo>
                  <a:cubicBezTo>
                    <a:pt x="12133" y="3776"/>
                    <a:pt x="11467" y="2867"/>
                    <a:pt x="10510" y="2535"/>
                  </a:cubicBezTo>
                  <a:cubicBezTo>
                    <a:pt x="10373" y="1115"/>
                    <a:pt x="9168" y="1"/>
                    <a:pt x="7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2352496" y="3568085"/>
              <a:ext cx="379007" cy="178426"/>
            </a:xfrm>
            <a:custGeom>
              <a:avLst/>
              <a:gdLst/>
              <a:ahLst/>
              <a:cxnLst/>
              <a:rect l="l" t="t" r="r" b="b"/>
              <a:pathLst>
                <a:path w="13669" h="6435" extrusionOk="0">
                  <a:moveTo>
                    <a:pt x="8437" y="1602"/>
                  </a:moveTo>
                  <a:lnTo>
                    <a:pt x="8437" y="2404"/>
                  </a:lnTo>
                  <a:lnTo>
                    <a:pt x="5233" y="2404"/>
                  </a:lnTo>
                  <a:lnTo>
                    <a:pt x="5233" y="1602"/>
                  </a:lnTo>
                  <a:close/>
                  <a:moveTo>
                    <a:pt x="8437" y="3231"/>
                  </a:moveTo>
                  <a:lnTo>
                    <a:pt x="8437" y="4032"/>
                  </a:lnTo>
                  <a:lnTo>
                    <a:pt x="5233" y="4032"/>
                  </a:lnTo>
                  <a:lnTo>
                    <a:pt x="5233" y="3231"/>
                  </a:lnTo>
                  <a:close/>
                  <a:moveTo>
                    <a:pt x="8437" y="4832"/>
                  </a:moveTo>
                  <a:lnTo>
                    <a:pt x="8437" y="5634"/>
                  </a:lnTo>
                  <a:lnTo>
                    <a:pt x="5233" y="5634"/>
                  </a:lnTo>
                  <a:lnTo>
                    <a:pt x="5233" y="4832"/>
                  </a:lnTo>
                  <a:close/>
                  <a:moveTo>
                    <a:pt x="4433" y="1"/>
                  </a:moveTo>
                  <a:lnTo>
                    <a:pt x="4433" y="5634"/>
                  </a:lnTo>
                  <a:lnTo>
                    <a:pt x="0" y="5634"/>
                  </a:lnTo>
                  <a:lnTo>
                    <a:pt x="0" y="6435"/>
                  </a:lnTo>
                  <a:lnTo>
                    <a:pt x="13669" y="6435"/>
                  </a:lnTo>
                  <a:lnTo>
                    <a:pt x="13669" y="5634"/>
                  </a:lnTo>
                  <a:lnTo>
                    <a:pt x="9238" y="5634"/>
                  </a:lnTo>
                  <a:lnTo>
                    <a:pt x="9238" y="1"/>
                  </a:lnTo>
                  <a:lnTo>
                    <a:pt x="8437" y="1"/>
                  </a:lnTo>
                  <a:lnTo>
                    <a:pt x="8437" y="802"/>
                  </a:lnTo>
                  <a:lnTo>
                    <a:pt x="5233" y="802"/>
                  </a:lnTo>
                  <a:lnTo>
                    <a:pt x="52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6"/>
          <p:cNvGrpSpPr/>
          <p:nvPr/>
        </p:nvGrpSpPr>
        <p:grpSpPr>
          <a:xfrm>
            <a:off x="1536337" y="3367504"/>
            <a:ext cx="385745" cy="378979"/>
            <a:chOff x="1536337" y="3367504"/>
            <a:chExt cx="385745" cy="378979"/>
          </a:xfrm>
        </p:grpSpPr>
        <p:sp>
          <p:nvSpPr>
            <p:cNvPr id="755" name="Google Shape;755;p56"/>
            <p:cNvSpPr/>
            <p:nvPr/>
          </p:nvSpPr>
          <p:spPr>
            <a:xfrm>
              <a:off x="1608844" y="3568501"/>
              <a:ext cx="105475" cy="105475"/>
            </a:xfrm>
            <a:custGeom>
              <a:avLst/>
              <a:gdLst/>
              <a:ahLst/>
              <a:cxnLst/>
              <a:rect l="l" t="t" r="r" b="b"/>
              <a:pathLst>
                <a:path w="3804" h="3804" extrusionOk="0">
                  <a:moveTo>
                    <a:pt x="940" y="1"/>
                  </a:moveTo>
                  <a:lnTo>
                    <a:pt x="0" y="940"/>
                  </a:lnTo>
                  <a:lnTo>
                    <a:pt x="2864" y="3803"/>
                  </a:lnTo>
                  <a:lnTo>
                    <a:pt x="3803" y="2864"/>
                  </a:lnTo>
                  <a:lnTo>
                    <a:pt x="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6"/>
            <p:cNvSpPr/>
            <p:nvPr/>
          </p:nvSpPr>
          <p:spPr>
            <a:xfrm>
              <a:off x="1614390" y="3401886"/>
              <a:ext cx="83488" cy="73395"/>
            </a:xfrm>
            <a:custGeom>
              <a:avLst/>
              <a:gdLst/>
              <a:ahLst/>
              <a:cxnLst/>
              <a:rect l="l" t="t" r="r" b="b"/>
              <a:pathLst>
                <a:path w="3011" h="2647" extrusionOk="0">
                  <a:moveTo>
                    <a:pt x="1596" y="1"/>
                  </a:moveTo>
                  <a:lnTo>
                    <a:pt x="1" y="1596"/>
                  </a:lnTo>
                  <a:lnTo>
                    <a:pt x="1053" y="2647"/>
                  </a:lnTo>
                  <a:lnTo>
                    <a:pt x="2337" y="1098"/>
                  </a:lnTo>
                  <a:cubicBezTo>
                    <a:pt x="2547" y="836"/>
                    <a:pt x="2772" y="588"/>
                    <a:pt x="3010" y="356"/>
                  </a:cubicBezTo>
                  <a:lnTo>
                    <a:pt x="1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6"/>
            <p:cNvSpPr/>
            <p:nvPr/>
          </p:nvSpPr>
          <p:spPr>
            <a:xfrm>
              <a:off x="1807623" y="3585026"/>
              <a:ext cx="73339" cy="83432"/>
            </a:xfrm>
            <a:custGeom>
              <a:avLst/>
              <a:gdLst/>
              <a:ahLst/>
              <a:cxnLst/>
              <a:rect l="l" t="t" r="r" b="b"/>
              <a:pathLst>
                <a:path w="2645" h="3009" extrusionOk="0">
                  <a:moveTo>
                    <a:pt x="2291" y="1"/>
                  </a:moveTo>
                  <a:cubicBezTo>
                    <a:pt x="2057" y="239"/>
                    <a:pt x="1810" y="464"/>
                    <a:pt x="1547" y="674"/>
                  </a:cubicBezTo>
                  <a:lnTo>
                    <a:pt x="0" y="1958"/>
                  </a:lnTo>
                  <a:lnTo>
                    <a:pt x="1051" y="3009"/>
                  </a:lnTo>
                  <a:lnTo>
                    <a:pt x="2645" y="1415"/>
                  </a:lnTo>
                  <a:lnTo>
                    <a:pt x="2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6"/>
            <p:cNvSpPr/>
            <p:nvPr/>
          </p:nvSpPr>
          <p:spPr>
            <a:xfrm>
              <a:off x="1536337" y="3610425"/>
              <a:ext cx="72535" cy="72535"/>
            </a:xfrm>
            <a:custGeom>
              <a:avLst/>
              <a:gdLst/>
              <a:ahLst/>
              <a:cxnLst/>
              <a:rect l="l" t="t" r="r" b="b"/>
              <a:pathLst>
                <a:path w="2616" h="2616" extrusionOk="0">
                  <a:moveTo>
                    <a:pt x="2043" y="1"/>
                  </a:moveTo>
                  <a:lnTo>
                    <a:pt x="0" y="2043"/>
                  </a:lnTo>
                  <a:lnTo>
                    <a:pt x="573" y="2616"/>
                  </a:lnTo>
                  <a:lnTo>
                    <a:pt x="2615" y="573"/>
                  </a:lnTo>
                  <a:lnTo>
                    <a:pt x="20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6"/>
            <p:cNvSpPr/>
            <p:nvPr/>
          </p:nvSpPr>
          <p:spPr>
            <a:xfrm>
              <a:off x="1552225" y="3642173"/>
              <a:ext cx="88395" cy="88423"/>
            </a:xfrm>
            <a:custGeom>
              <a:avLst/>
              <a:gdLst/>
              <a:ahLst/>
              <a:cxnLst/>
              <a:rect l="l" t="t" r="r" b="b"/>
              <a:pathLst>
                <a:path w="3188" h="3189" extrusionOk="0">
                  <a:moveTo>
                    <a:pt x="2615" y="1"/>
                  </a:moveTo>
                  <a:lnTo>
                    <a:pt x="0" y="2616"/>
                  </a:lnTo>
                  <a:lnTo>
                    <a:pt x="573" y="3189"/>
                  </a:lnTo>
                  <a:lnTo>
                    <a:pt x="3188" y="574"/>
                  </a:lnTo>
                  <a:lnTo>
                    <a:pt x="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6"/>
            <p:cNvSpPr/>
            <p:nvPr/>
          </p:nvSpPr>
          <p:spPr>
            <a:xfrm>
              <a:off x="1599861" y="3673949"/>
              <a:ext cx="72535" cy="72535"/>
            </a:xfrm>
            <a:custGeom>
              <a:avLst/>
              <a:gdLst/>
              <a:ahLst/>
              <a:cxnLst/>
              <a:rect l="l" t="t" r="r" b="b"/>
              <a:pathLst>
                <a:path w="2616" h="2616" extrusionOk="0">
                  <a:moveTo>
                    <a:pt x="2043" y="0"/>
                  </a:moveTo>
                  <a:lnTo>
                    <a:pt x="0" y="2043"/>
                  </a:lnTo>
                  <a:lnTo>
                    <a:pt x="573" y="2615"/>
                  </a:lnTo>
                  <a:lnTo>
                    <a:pt x="2615" y="573"/>
                  </a:lnTo>
                  <a:lnTo>
                    <a:pt x="20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6"/>
            <p:cNvSpPr/>
            <p:nvPr/>
          </p:nvSpPr>
          <p:spPr>
            <a:xfrm>
              <a:off x="1748231" y="3487176"/>
              <a:ext cx="49327" cy="44974"/>
            </a:xfrm>
            <a:custGeom>
              <a:avLst/>
              <a:gdLst/>
              <a:ahLst/>
              <a:cxnLst/>
              <a:rect l="l" t="t" r="r" b="b"/>
              <a:pathLst>
                <a:path w="1779" h="1622" extrusionOk="0">
                  <a:moveTo>
                    <a:pt x="890" y="0"/>
                  </a:moveTo>
                  <a:cubicBezTo>
                    <a:pt x="682" y="0"/>
                    <a:pt x="475" y="80"/>
                    <a:pt x="316" y="238"/>
                  </a:cubicBezTo>
                  <a:cubicBezTo>
                    <a:pt x="1" y="555"/>
                    <a:pt x="1" y="1067"/>
                    <a:pt x="316" y="1384"/>
                  </a:cubicBezTo>
                  <a:cubicBezTo>
                    <a:pt x="475" y="1542"/>
                    <a:pt x="682" y="1621"/>
                    <a:pt x="890" y="1621"/>
                  </a:cubicBezTo>
                  <a:cubicBezTo>
                    <a:pt x="1097" y="1621"/>
                    <a:pt x="1304" y="1542"/>
                    <a:pt x="1463" y="1384"/>
                  </a:cubicBezTo>
                  <a:cubicBezTo>
                    <a:pt x="1778" y="1068"/>
                    <a:pt x="1778" y="554"/>
                    <a:pt x="1463" y="238"/>
                  </a:cubicBezTo>
                  <a:cubicBezTo>
                    <a:pt x="1304" y="80"/>
                    <a:pt x="1097" y="0"/>
                    <a:pt x="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6"/>
            <p:cNvSpPr/>
            <p:nvPr/>
          </p:nvSpPr>
          <p:spPr>
            <a:xfrm>
              <a:off x="1811422" y="3367504"/>
              <a:ext cx="110660" cy="103729"/>
            </a:xfrm>
            <a:custGeom>
              <a:avLst/>
              <a:gdLst/>
              <a:ahLst/>
              <a:cxnLst/>
              <a:rect l="l" t="t" r="r" b="b"/>
              <a:pathLst>
                <a:path w="3991" h="3741" extrusionOk="0">
                  <a:moveTo>
                    <a:pt x="1786" y="0"/>
                  </a:moveTo>
                  <a:cubicBezTo>
                    <a:pt x="1268" y="0"/>
                    <a:pt x="661" y="53"/>
                    <a:pt x="1" y="212"/>
                  </a:cubicBezTo>
                  <a:lnTo>
                    <a:pt x="3529" y="3740"/>
                  </a:lnTo>
                  <a:cubicBezTo>
                    <a:pt x="3990" y="1824"/>
                    <a:pt x="3556" y="364"/>
                    <a:pt x="3540" y="201"/>
                  </a:cubicBezTo>
                  <a:cubicBezTo>
                    <a:pt x="3433" y="190"/>
                    <a:pt x="2769"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6"/>
            <p:cNvSpPr/>
            <p:nvPr/>
          </p:nvSpPr>
          <p:spPr>
            <a:xfrm>
              <a:off x="1627477" y="3380841"/>
              <a:ext cx="274336" cy="274336"/>
            </a:xfrm>
            <a:custGeom>
              <a:avLst/>
              <a:gdLst/>
              <a:ahLst/>
              <a:cxnLst/>
              <a:rect l="l" t="t" r="r" b="b"/>
              <a:pathLst>
                <a:path w="9894" h="9894" extrusionOk="0">
                  <a:moveTo>
                    <a:pt x="5259" y="3025"/>
                  </a:moveTo>
                  <a:cubicBezTo>
                    <a:pt x="5674" y="3025"/>
                    <a:pt x="6088" y="3183"/>
                    <a:pt x="6405" y="3500"/>
                  </a:cubicBezTo>
                  <a:cubicBezTo>
                    <a:pt x="7036" y="4132"/>
                    <a:pt x="7036" y="5160"/>
                    <a:pt x="6405" y="5791"/>
                  </a:cubicBezTo>
                  <a:cubicBezTo>
                    <a:pt x="6088" y="6108"/>
                    <a:pt x="5674" y="6266"/>
                    <a:pt x="5259" y="6266"/>
                  </a:cubicBezTo>
                  <a:cubicBezTo>
                    <a:pt x="4845" y="6266"/>
                    <a:pt x="4430" y="6108"/>
                    <a:pt x="4113" y="5791"/>
                  </a:cubicBezTo>
                  <a:cubicBezTo>
                    <a:pt x="3480" y="5159"/>
                    <a:pt x="3480" y="4133"/>
                    <a:pt x="4113" y="3500"/>
                  </a:cubicBezTo>
                  <a:cubicBezTo>
                    <a:pt x="4430" y="3183"/>
                    <a:pt x="4845" y="3025"/>
                    <a:pt x="5259" y="3025"/>
                  </a:cubicBezTo>
                  <a:close/>
                  <a:moveTo>
                    <a:pt x="5757" y="0"/>
                  </a:moveTo>
                  <a:cubicBezTo>
                    <a:pt x="4472" y="481"/>
                    <a:pt x="3342" y="1299"/>
                    <a:pt x="2484" y="2370"/>
                  </a:cubicBezTo>
                  <a:lnTo>
                    <a:pt x="1" y="5362"/>
                  </a:lnTo>
                  <a:lnTo>
                    <a:pt x="4531" y="9893"/>
                  </a:lnTo>
                  <a:lnTo>
                    <a:pt x="7524" y="7410"/>
                  </a:lnTo>
                  <a:cubicBezTo>
                    <a:pt x="8595" y="6552"/>
                    <a:pt x="9413" y="5422"/>
                    <a:pt x="9894" y="4136"/>
                  </a:cubicBezTo>
                  <a:lnTo>
                    <a:pt x="5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6"/>
          <p:cNvGrpSpPr/>
          <p:nvPr/>
        </p:nvGrpSpPr>
        <p:grpSpPr>
          <a:xfrm>
            <a:off x="720455" y="3367504"/>
            <a:ext cx="349588" cy="379007"/>
            <a:chOff x="720455" y="3367504"/>
            <a:chExt cx="349588" cy="379007"/>
          </a:xfrm>
        </p:grpSpPr>
        <p:sp>
          <p:nvSpPr>
            <p:cNvPr id="765" name="Google Shape;765;p56"/>
            <p:cNvSpPr/>
            <p:nvPr/>
          </p:nvSpPr>
          <p:spPr>
            <a:xfrm>
              <a:off x="829119" y="3690945"/>
              <a:ext cx="132343" cy="55566"/>
            </a:xfrm>
            <a:custGeom>
              <a:avLst/>
              <a:gdLst/>
              <a:ahLst/>
              <a:cxnLst/>
              <a:rect l="l" t="t" r="r" b="b"/>
              <a:pathLst>
                <a:path w="4773" h="2004" extrusionOk="0">
                  <a:moveTo>
                    <a:pt x="0" y="1"/>
                  </a:moveTo>
                  <a:lnTo>
                    <a:pt x="446" y="2004"/>
                  </a:lnTo>
                  <a:lnTo>
                    <a:pt x="4327" y="2004"/>
                  </a:lnTo>
                  <a:lnTo>
                    <a:pt x="4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6"/>
            <p:cNvSpPr/>
            <p:nvPr/>
          </p:nvSpPr>
          <p:spPr>
            <a:xfrm>
              <a:off x="839573" y="3367504"/>
              <a:ext cx="111465" cy="111465"/>
            </a:xfrm>
            <a:custGeom>
              <a:avLst/>
              <a:gdLst/>
              <a:ahLst/>
              <a:cxnLst/>
              <a:rect l="l" t="t" r="r" b="b"/>
              <a:pathLst>
                <a:path w="4020" h="4020" extrusionOk="0">
                  <a:moveTo>
                    <a:pt x="2009" y="0"/>
                  </a:moveTo>
                  <a:cubicBezTo>
                    <a:pt x="900" y="0"/>
                    <a:pt x="0" y="900"/>
                    <a:pt x="0" y="2011"/>
                  </a:cubicBezTo>
                  <a:cubicBezTo>
                    <a:pt x="0" y="3120"/>
                    <a:pt x="900" y="4019"/>
                    <a:pt x="2009" y="4019"/>
                  </a:cubicBezTo>
                  <a:cubicBezTo>
                    <a:pt x="3119" y="4019"/>
                    <a:pt x="4019" y="3120"/>
                    <a:pt x="4019" y="2011"/>
                  </a:cubicBezTo>
                  <a:cubicBezTo>
                    <a:pt x="4019" y="900"/>
                    <a:pt x="3119" y="0"/>
                    <a:pt x="2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6"/>
            <p:cNvSpPr/>
            <p:nvPr/>
          </p:nvSpPr>
          <p:spPr>
            <a:xfrm>
              <a:off x="987693" y="3407432"/>
              <a:ext cx="82351" cy="149590"/>
            </a:xfrm>
            <a:custGeom>
              <a:avLst/>
              <a:gdLst/>
              <a:ahLst/>
              <a:cxnLst/>
              <a:rect l="l" t="t" r="r" b="b"/>
              <a:pathLst>
                <a:path w="2970" h="5395" extrusionOk="0">
                  <a:moveTo>
                    <a:pt x="1485" y="1"/>
                  </a:moveTo>
                  <a:lnTo>
                    <a:pt x="1" y="1493"/>
                  </a:lnTo>
                  <a:lnTo>
                    <a:pt x="567" y="2061"/>
                  </a:lnTo>
                  <a:lnTo>
                    <a:pt x="1085" y="1541"/>
                  </a:lnTo>
                  <a:lnTo>
                    <a:pt x="1085" y="5395"/>
                  </a:lnTo>
                  <a:lnTo>
                    <a:pt x="1885" y="5395"/>
                  </a:lnTo>
                  <a:lnTo>
                    <a:pt x="1885" y="1541"/>
                  </a:lnTo>
                  <a:lnTo>
                    <a:pt x="2404" y="2061"/>
                  </a:lnTo>
                  <a:lnTo>
                    <a:pt x="2969" y="1493"/>
                  </a:lnTo>
                  <a:lnTo>
                    <a:pt x="1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p:nvPr/>
          </p:nvSpPr>
          <p:spPr>
            <a:xfrm>
              <a:off x="720455" y="3407432"/>
              <a:ext cx="82378" cy="149590"/>
            </a:xfrm>
            <a:custGeom>
              <a:avLst/>
              <a:gdLst/>
              <a:ahLst/>
              <a:cxnLst/>
              <a:rect l="l" t="t" r="r" b="b"/>
              <a:pathLst>
                <a:path w="2971" h="5395" extrusionOk="0">
                  <a:moveTo>
                    <a:pt x="1485" y="1"/>
                  </a:moveTo>
                  <a:lnTo>
                    <a:pt x="1" y="1493"/>
                  </a:lnTo>
                  <a:lnTo>
                    <a:pt x="568" y="2061"/>
                  </a:lnTo>
                  <a:lnTo>
                    <a:pt x="1085" y="1541"/>
                  </a:lnTo>
                  <a:lnTo>
                    <a:pt x="1085" y="5395"/>
                  </a:lnTo>
                  <a:lnTo>
                    <a:pt x="1887" y="5395"/>
                  </a:lnTo>
                  <a:lnTo>
                    <a:pt x="1887" y="1541"/>
                  </a:lnTo>
                  <a:lnTo>
                    <a:pt x="2404" y="2061"/>
                  </a:lnTo>
                  <a:lnTo>
                    <a:pt x="2971" y="1493"/>
                  </a:lnTo>
                  <a:lnTo>
                    <a:pt x="1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806050" y="3500624"/>
              <a:ext cx="178426" cy="167446"/>
            </a:xfrm>
            <a:custGeom>
              <a:avLst/>
              <a:gdLst/>
              <a:ahLst/>
              <a:cxnLst/>
              <a:rect l="l" t="t" r="r" b="b"/>
              <a:pathLst>
                <a:path w="6435" h="6039" extrusionOk="0">
                  <a:moveTo>
                    <a:pt x="2831" y="0"/>
                  </a:moveTo>
                  <a:lnTo>
                    <a:pt x="2831" y="2127"/>
                  </a:lnTo>
                  <a:cubicBezTo>
                    <a:pt x="2831" y="1191"/>
                    <a:pt x="2064" y="431"/>
                    <a:pt x="1117" y="431"/>
                  </a:cubicBezTo>
                  <a:lnTo>
                    <a:pt x="401" y="431"/>
                  </a:lnTo>
                  <a:lnTo>
                    <a:pt x="401" y="1132"/>
                  </a:lnTo>
                  <a:cubicBezTo>
                    <a:pt x="401" y="2072"/>
                    <a:pt x="1164" y="2834"/>
                    <a:pt x="2103" y="2834"/>
                  </a:cubicBezTo>
                  <a:lnTo>
                    <a:pt x="2831" y="2834"/>
                  </a:lnTo>
                  <a:lnTo>
                    <a:pt x="2831" y="4035"/>
                  </a:lnTo>
                  <a:lnTo>
                    <a:pt x="1" y="4035"/>
                  </a:lnTo>
                  <a:lnTo>
                    <a:pt x="1" y="6038"/>
                  </a:lnTo>
                  <a:lnTo>
                    <a:pt x="6435" y="6038"/>
                  </a:lnTo>
                  <a:lnTo>
                    <a:pt x="6435" y="4035"/>
                  </a:lnTo>
                  <a:lnTo>
                    <a:pt x="3631" y="4035"/>
                  </a:lnTo>
                  <a:lnTo>
                    <a:pt x="3631" y="2834"/>
                  </a:lnTo>
                  <a:lnTo>
                    <a:pt x="4332" y="2834"/>
                  </a:lnTo>
                  <a:cubicBezTo>
                    <a:pt x="5272" y="2834"/>
                    <a:pt x="6034" y="2072"/>
                    <a:pt x="6034" y="1132"/>
                  </a:cubicBezTo>
                  <a:lnTo>
                    <a:pt x="6034" y="431"/>
                  </a:lnTo>
                  <a:lnTo>
                    <a:pt x="5327" y="431"/>
                  </a:lnTo>
                  <a:cubicBezTo>
                    <a:pt x="4391" y="431"/>
                    <a:pt x="3631" y="1194"/>
                    <a:pt x="3631" y="2133"/>
                  </a:cubicBezTo>
                  <a:lnTo>
                    <a:pt x="3631" y="0"/>
                  </a:lnTo>
                  <a:cubicBezTo>
                    <a:pt x="3498" y="20"/>
                    <a:pt x="3365" y="30"/>
                    <a:pt x="3231" y="30"/>
                  </a:cubicBezTo>
                  <a:cubicBezTo>
                    <a:pt x="3098" y="30"/>
                    <a:pt x="2964" y="20"/>
                    <a:pt x="2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6"/>
          <p:cNvGrpSpPr/>
          <p:nvPr/>
        </p:nvGrpSpPr>
        <p:grpSpPr>
          <a:xfrm>
            <a:off x="8045368" y="2760327"/>
            <a:ext cx="378314" cy="357352"/>
            <a:chOff x="8045368" y="2760327"/>
            <a:chExt cx="378314" cy="357352"/>
          </a:xfrm>
        </p:grpSpPr>
        <p:sp>
          <p:nvSpPr>
            <p:cNvPr id="771" name="Google Shape;771;p56"/>
            <p:cNvSpPr/>
            <p:nvPr/>
          </p:nvSpPr>
          <p:spPr>
            <a:xfrm>
              <a:off x="8267576" y="2827483"/>
              <a:ext cx="22348" cy="22321"/>
            </a:xfrm>
            <a:custGeom>
              <a:avLst/>
              <a:gdLst/>
              <a:ahLst/>
              <a:cxnLst/>
              <a:rect l="l" t="t" r="r" b="b"/>
              <a:pathLst>
                <a:path w="806" h="805" extrusionOk="0">
                  <a:moveTo>
                    <a:pt x="402" y="1"/>
                  </a:moveTo>
                  <a:cubicBezTo>
                    <a:pt x="180" y="1"/>
                    <a:pt x="0" y="181"/>
                    <a:pt x="0" y="403"/>
                  </a:cubicBezTo>
                  <a:cubicBezTo>
                    <a:pt x="0" y="625"/>
                    <a:pt x="180" y="804"/>
                    <a:pt x="402" y="804"/>
                  </a:cubicBezTo>
                  <a:cubicBezTo>
                    <a:pt x="624" y="804"/>
                    <a:pt x="805" y="625"/>
                    <a:pt x="805" y="403"/>
                  </a:cubicBezTo>
                  <a:cubicBezTo>
                    <a:pt x="805" y="181"/>
                    <a:pt x="624"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6"/>
            <p:cNvSpPr/>
            <p:nvPr/>
          </p:nvSpPr>
          <p:spPr>
            <a:xfrm>
              <a:off x="8156084" y="2983562"/>
              <a:ext cx="22348" cy="22321"/>
            </a:xfrm>
            <a:custGeom>
              <a:avLst/>
              <a:gdLst/>
              <a:ahLst/>
              <a:cxnLst/>
              <a:rect l="l" t="t" r="r" b="b"/>
              <a:pathLst>
                <a:path w="806" h="805" extrusionOk="0">
                  <a:moveTo>
                    <a:pt x="404" y="1"/>
                  </a:moveTo>
                  <a:cubicBezTo>
                    <a:pt x="182" y="1"/>
                    <a:pt x="1" y="180"/>
                    <a:pt x="1" y="403"/>
                  </a:cubicBezTo>
                  <a:cubicBezTo>
                    <a:pt x="1" y="625"/>
                    <a:pt x="182" y="804"/>
                    <a:pt x="404" y="804"/>
                  </a:cubicBezTo>
                  <a:cubicBezTo>
                    <a:pt x="626" y="804"/>
                    <a:pt x="806" y="625"/>
                    <a:pt x="806" y="403"/>
                  </a:cubicBezTo>
                  <a:cubicBezTo>
                    <a:pt x="806" y="180"/>
                    <a:pt x="626" y="1"/>
                    <a:pt x="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6"/>
            <p:cNvSpPr/>
            <p:nvPr/>
          </p:nvSpPr>
          <p:spPr>
            <a:xfrm>
              <a:off x="8089038" y="2760605"/>
              <a:ext cx="274031" cy="357075"/>
            </a:xfrm>
            <a:custGeom>
              <a:avLst/>
              <a:gdLst/>
              <a:ahLst/>
              <a:cxnLst/>
              <a:rect l="l" t="t" r="r" b="b"/>
              <a:pathLst>
                <a:path w="9883" h="12878" extrusionOk="0">
                  <a:moveTo>
                    <a:pt x="3742" y="2128"/>
                  </a:moveTo>
                  <a:lnTo>
                    <a:pt x="4311" y="2696"/>
                  </a:lnTo>
                  <a:lnTo>
                    <a:pt x="3742" y="3266"/>
                  </a:lnTo>
                  <a:lnTo>
                    <a:pt x="4311" y="3834"/>
                  </a:lnTo>
                  <a:lnTo>
                    <a:pt x="3742" y="4403"/>
                  </a:lnTo>
                  <a:lnTo>
                    <a:pt x="3174" y="3834"/>
                  </a:lnTo>
                  <a:lnTo>
                    <a:pt x="2606" y="4403"/>
                  </a:lnTo>
                  <a:lnTo>
                    <a:pt x="2037" y="3834"/>
                  </a:lnTo>
                  <a:lnTo>
                    <a:pt x="2606" y="3266"/>
                  </a:lnTo>
                  <a:lnTo>
                    <a:pt x="2037" y="2696"/>
                  </a:lnTo>
                  <a:lnTo>
                    <a:pt x="2606" y="2128"/>
                  </a:lnTo>
                  <a:lnTo>
                    <a:pt x="3174" y="2696"/>
                  </a:lnTo>
                  <a:lnTo>
                    <a:pt x="3742" y="2128"/>
                  </a:lnTo>
                  <a:close/>
                  <a:moveTo>
                    <a:pt x="7411" y="6856"/>
                  </a:moveTo>
                  <a:lnTo>
                    <a:pt x="7979" y="7424"/>
                  </a:lnTo>
                  <a:lnTo>
                    <a:pt x="7411" y="7992"/>
                  </a:lnTo>
                  <a:lnTo>
                    <a:pt x="7979" y="8560"/>
                  </a:lnTo>
                  <a:lnTo>
                    <a:pt x="7411" y="9129"/>
                  </a:lnTo>
                  <a:lnTo>
                    <a:pt x="6842" y="8560"/>
                  </a:lnTo>
                  <a:lnTo>
                    <a:pt x="6273" y="9129"/>
                  </a:lnTo>
                  <a:lnTo>
                    <a:pt x="5704" y="8560"/>
                  </a:lnTo>
                  <a:lnTo>
                    <a:pt x="6273" y="7992"/>
                  </a:lnTo>
                  <a:lnTo>
                    <a:pt x="5704" y="7424"/>
                  </a:lnTo>
                  <a:lnTo>
                    <a:pt x="6273" y="6856"/>
                  </a:lnTo>
                  <a:lnTo>
                    <a:pt x="6842" y="7424"/>
                  </a:lnTo>
                  <a:lnTo>
                    <a:pt x="7411" y="6856"/>
                  </a:lnTo>
                  <a:close/>
                  <a:moveTo>
                    <a:pt x="6841" y="1609"/>
                  </a:moveTo>
                  <a:cubicBezTo>
                    <a:pt x="7507" y="1609"/>
                    <a:pt x="8048" y="2150"/>
                    <a:pt x="8048" y="2815"/>
                  </a:cubicBezTo>
                  <a:cubicBezTo>
                    <a:pt x="8048" y="3348"/>
                    <a:pt x="7700" y="3801"/>
                    <a:pt x="7219" y="3960"/>
                  </a:cubicBezTo>
                  <a:cubicBezTo>
                    <a:pt x="7053" y="5129"/>
                    <a:pt x="6046" y="6032"/>
                    <a:pt x="4831" y="6032"/>
                  </a:cubicBezTo>
                  <a:cubicBezTo>
                    <a:pt x="4055" y="6032"/>
                    <a:pt x="3405" y="6584"/>
                    <a:pt x="3256" y="7319"/>
                  </a:cubicBezTo>
                  <a:cubicBezTo>
                    <a:pt x="4503" y="7801"/>
                    <a:pt x="4143" y="9649"/>
                    <a:pt x="2822" y="9649"/>
                  </a:cubicBezTo>
                  <a:cubicBezTo>
                    <a:pt x="2156" y="9649"/>
                    <a:pt x="1615" y="9108"/>
                    <a:pt x="1615" y="8444"/>
                  </a:cubicBezTo>
                  <a:cubicBezTo>
                    <a:pt x="1615" y="7910"/>
                    <a:pt x="1963" y="7456"/>
                    <a:pt x="2443" y="7298"/>
                  </a:cubicBezTo>
                  <a:cubicBezTo>
                    <a:pt x="2610" y="6128"/>
                    <a:pt x="3617" y="5227"/>
                    <a:pt x="4832" y="5227"/>
                  </a:cubicBezTo>
                  <a:cubicBezTo>
                    <a:pt x="5608" y="5227"/>
                    <a:pt x="6258" y="4673"/>
                    <a:pt x="6407" y="3940"/>
                  </a:cubicBezTo>
                  <a:cubicBezTo>
                    <a:pt x="5956" y="3764"/>
                    <a:pt x="5636" y="3327"/>
                    <a:pt x="5636" y="2815"/>
                  </a:cubicBezTo>
                  <a:cubicBezTo>
                    <a:pt x="5636" y="2150"/>
                    <a:pt x="6176" y="1609"/>
                    <a:pt x="6841" y="1609"/>
                  </a:cubicBezTo>
                  <a:close/>
                  <a:moveTo>
                    <a:pt x="1703" y="1"/>
                  </a:moveTo>
                  <a:cubicBezTo>
                    <a:pt x="763" y="1"/>
                    <a:pt x="1" y="762"/>
                    <a:pt x="1" y="1703"/>
                  </a:cubicBezTo>
                  <a:lnTo>
                    <a:pt x="1" y="10465"/>
                  </a:lnTo>
                  <a:lnTo>
                    <a:pt x="7663" y="10465"/>
                  </a:lnTo>
                  <a:lnTo>
                    <a:pt x="7663" y="11856"/>
                  </a:lnTo>
                  <a:cubicBezTo>
                    <a:pt x="7663" y="12397"/>
                    <a:pt x="8105" y="12867"/>
                    <a:pt x="8644" y="12877"/>
                  </a:cubicBezTo>
                  <a:cubicBezTo>
                    <a:pt x="8651" y="12878"/>
                    <a:pt x="8658" y="12878"/>
                    <a:pt x="8665" y="12878"/>
                  </a:cubicBezTo>
                  <a:cubicBezTo>
                    <a:pt x="9218" y="12878"/>
                    <a:pt x="9665" y="12428"/>
                    <a:pt x="9665" y="11872"/>
                  </a:cubicBezTo>
                  <a:lnTo>
                    <a:pt x="9665" y="806"/>
                  </a:lnTo>
                  <a:cubicBezTo>
                    <a:pt x="9665" y="512"/>
                    <a:pt x="9744" y="238"/>
                    <a:pt x="9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6"/>
            <p:cNvSpPr/>
            <p:nvPr/>
          </p:nvSpPr>
          <p:spPr>
            <a:xfrm>
              <a:off x="8379207" y="2760327"/>
              <a:ext cx="44475" cy="66906"/>
            </a:xfrm>
            <a:custGeom>
              <a:avLst/>
              <a:gdLst/>
              <a:ahLst/>
              <a:cxnLst/>
              <a:rect l="l" t="t" r="r" b="b"/>
              <a:pathLst>
                <a:path w="1604" h="2413" extrusionOk="0">
                  <a:moveTo>
                    <a:pt x="802" y="0"/>
                  </a:moveTo>
                  <a:cubicBezTo>
                    <a:pt x="795" y="0"/>
                    <a:pt x="788" y="0"/>
                    <a:pt x="781" y="1"/>
                  </a:cubicBezTo>
                  <a:cubicBezTo>
                    <a:pt x="344" y="12"/>
                    <a:pt x="0" y="383"/>
                    <a:pt x="0" y="820"/>
                  </a:cubicBezTo>
                  <a:lnTo>
                    <a:pt x="0" y="2413"/>
                  </a:lnTo>
                  <a:lnTo>
                    <a:pt x="1603" y="2413"/>
                  </a:lnTo>
                  <a:lnTo>
                    <a:pt x="1603" y="806"/>
                  </a:lnTo>
                  <a:cubicBezTo>
                    <a:pt x="1603" y="361"/>
                    <a:pt x="1243" y="0"/>
                    <a:pt x="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6"/>
            <p:cNvSpPr/>
            <p:nvPr/>
          </p:nvSpPr>
          <p:spPr>
            <a:xfrm>
              <a:off x="8045368" y="3072983"/>
              <a:ext cx="239205" cy="44447"/>
            </a:xfrm>
            <a:custGeom>
              <a:avLst/>
              <a:gdLst/>
              <a:ahLst/>
              <a:cxnLst/>
              <a:rect l="l" t="t" r="r" b="b"/>
              <a:pathLst>
                <a:path w="8627" h="1603" extrusionOk="0">
                  <a:moveTo>
                    <a:pt x="1" y="0"/>
                  </a:moveTo>
                  <a:cubicBezTo>
                    <a:pt x="186" y="913"/>
                    <a:pt x="996" y="1603"/>
                    <a:pt x="1963" y="1603"/>
                  </a:cubicBezTo>
                  <a:lnTo>
                    <a:pt x="8626" y="1603"/>
                  </a:lnTo>
                  <a:cubicBezTo>
                    <a:pt x="8489" y="1366"/>
                    <a:pt x="8410" y="1093"/>
                    <a:pt x="8410" y="802"/>
                  </a:cubicBezTo>
                  <a:lnTo>
                    <a:pt x="8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56"/>
          <p:cNvGrpSpPr/>
          <p:nvPr/>
        </p:nvGrpSpPr>
        <p:grpSpPr>
          <a:xfrm>
            <a:off x="7227517" y="2760605"/>
            <a:ext cx="380089" cy="379035"/>
            <a:chOff x="7227517" y="2760605"/>
            <a:chExt cx="380089" cy="379035"/>
          </a:xfrm>
        </p:grpSpPr>
        <p:sp>
          <p:nvSpPr>
            <p:cNvPr id="777" name="Google Shape;777;p56"/>
            <p:cNvSpPr/>
            <p:nvPr/>
          </p:nvSpPr>
          <p:spPr>
            <a:xfrm>
              <a:off x="7295367" y="2872042"/>
              <a:ext cx="178343" cy="178399"/>
            </a:xfrm>
            <a:custGeom>
              <a:avLst/>
              <a:gdLst/>
              <a:ahLst/>
              <a:cxnLst/>
              <a:rect l="l" t="t" r="r" b="b"/>
              <a:pathLst>
                <a:path w="6432" h="6434" extrusionOk="0">
                  <a:moveTo>
                    <a:pt x="3216" y="1"/>
                  </a:moveTo>
                  <a:cubicBezTo>
                    <a:pt x="1443" y="1"/>
                    <a:pt x="1" y="1444"/>
                    <a:pt x="1" y="3216"/>
                  </a:cubicBezTo>
                  <a:cubicBezTo>
                    <a:pt x="1" y="4990"/>
                    <a:pt x="1443" y="6433"/>
                    <a:pt x="3216" y="6433"/>
                  </a:cubicBezTo>
                  <a:cubicBezTo>
                    <a:pt x="4990" y="6433"/>
                    <a:pt x="6432" y="4990"/>
                    <a:pt x="6432" y="3216"/>
                  </a:cubicBezTo>
                  <a:cubicBezTo>
                    <a:pt x="6432" y="2557"/>
                    <a:pt x="6232" y="1942"/>
                    <a:pt x="5890" y="1431"/>
                  </a:cubicBezTo>
                  <a:lnTo>
                    <a:pt x="5276" y="1964"/>
                  </a:lnTo>
                  <a:cubicBezTo>
                    <a:pt x="5500" y="2330"/>
                    <a:pt x="5628" y="2759"/>
                    <a:pt x="5628" y="3218"/>
                  </a:cubicBezTo>
                  <a:cubicBezTo>
                    <a:pt x="5628" y="4547"/>
                    <a:pt x="4546" y="5628"/>
                    <a:pt x="3216" y="5628"/>
                  </a:cubicBezTo>
                  <a:cubicBezTo>
                    <a:pt x="1887" y="5628"/>
                    <a:pt x="804" y="4547"/>
                    <a:pt x="804" y="3218"/>
                  </a:cubicBezTo>
                  <a:cubicBezTo>
                    <a:pt x="804" y="1887"/>
                    <a:pt x="1885" y="806"/>
                    <a:pt x="3216" y="806"/>
                  </a:cubicBezTo>
                  <a:cubicBezTo>
                    <a:pt x="3798" y="806"/>
                    <a:pt x="4333" y="1012"/>
                    <a:pt x="4749" y="1357"/>
                  </a:cubicBezTo>
                  <a:lnTo>
                    <a:pt x="5362" y="825"/>
                  </a:lnTo>
                  <a:cubicBezTo>
                    <a:pt x="4793" y="314"/>
                    <a:pt x="4040" y="1"/>
                    <a:pt x="3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6"/>
            <p:cNvSpPr/>
            <p:nvPr/>
          </p:nvSpPr>
          <p:spPr>
            <a:xfrm>
              <a:off x="7339925" y="2916655"/>
              <a:ext cx="89199" cy="89172"/>
            </a:xfrm>
            <a:custGeom>
              <a:avLst/>
              <a:gdLst/>
              <a:ahLst/>
              <a:cxnLst/>
              <a:rect l="l" t="t" r="r" b="b"/>
              <a:pathLst>
                <a:path w="3217" h="3216" extrusionOk="0">
                  <a:moveTo>
                    <a:pt x="1609" y="0"/>
                  </a:moveTo>
                  <a:cubicBezTo>
                    <a:pt x="723" y="0"/>
                    <a:pt x="1" y="722"/>
                    <a:pt x="1" y="1609"/>
                  </a:cubicBezTo>
                  <a:cubicBezTo>
                    <a:pt x="1" y="2494"/>
                    <a:pt x="723" y="3216"/>
                    <a:pt x="1609" y="3216"/>
                  </a:cubicBezTo>
                  <a:cubicBezTo>
                    <a:pt x="2496" y="3216"/>
                    <a:pt x="3216" y="2494"/>
                    <a:pt x="3216" y="1609"/>
                  </a:cubicBezTo>
                  <a:cubicBezTo>
                    <a:pt x="3216" y="1352"/>
                    <a:pt x="3157" y="1108"/>
                    <a:pt x="3048" y="893"/>
                  </a:cubicBezTo>
                  <a:lnTo>
                    <a:pt x="2135" y="1679"/>
                  </a:lnTo>
                  <a:lnTo>
                    <a:pt x="1609" y="1073"/>
                  </a:lnTo>
                  <a:lnTo>
                    <a:pt x="2521" y="285"/>
                  </a:lnTo>
                  <a:cubicBezTo>
                    <a:pt x="2262" y="106"/>
                    <a:pt x="1948" y="0"/>
                    <a:pt x="1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6"/>
            <p:cNvSpPr/>
            <p:nvPr/>
          </p:nvSpPr>
          <p:spPr>
            <a:xfrm>
              <a:off x="7227517" y="2805246"/>
              <a:ext cx="327711" cy="334394"/>
            </a:xfrm>
            <a:custGeom>
              <a:avLst/>
              <a:gdLst/>
              <a:ahLst/>
              <a:cxnLst/>
              <a:rect l="l" t="t" r="r" b="b"/>
              <a:pathLst>
                <a:path w="11819" h="12060" extrusionOk="0">
                  <a:moveTo>
                    <a:pt x="5655" y="0"/>
                  </a:moveTo>
                  <a:cubicBezTo>
                    <a:pt x="5629" y="0"/>
                    <a:pt x="5602" y="0"/>
                    <a:pt x="5576" y="1"/>
                  </a:cubicBezTo>
                  <a:cubicBezTo>
                    <a:pt x="2553" y="42"/>
                    <a:pt x="88" y="2496"/>
                    <a:pt x="32" y="5517"/>
                  </a:cubicBezTo>
                  <a:cubicBezTo>
                    <a:pt x="1" y="7091"/>
                    <a:pt x="620" y="8522"/>
                    <a:pt x="1637" y="9563"/>
                  </a:cubicBezTo>
                  <a:lnTo>
                    <a:pt x="1637" y="12059"/>
                  </a:lnTo>
                  <a:lnTo>
                    <a:pt x="2438" y="12059"/>
                  </a:lnTo>
                  <a:lnTo>
                    <a:pt x="2438" y="10243"/>
                  </a:lnTo>
                  <a:cubicBezTo>
                    <a:pt x="3351" y="10880"/>
                    <a:pt x="4460" y="11256"/>
                    <a:pt x="5655" y="11256"/>
                  </a:cubicBezTo>
                  <a:cubicBezTo>
                    <a:pt x="6851" y="11256"/>
                    <a:pt x="7960" y="10880"/>
                    <a:pt x="8872" y="10243"/>
                  </a:cubicBezTo>
                  <a:lnTo>
                    <a:pt x="8872" y="12059"/>
                  </a:lnTo>
                  <a:lnTo>
                    <a:pt x="9674" y="12059"/>
                  </a:lnTo>
                  <a:lnTo>
                    <a:pt x="9674" y="9563"/>
                  </a:lnTo>
                  <a:cubicBezTo>
                    <a:pt x="11621" y="7571"/>
                    <a:pt x="11818" y="4471"/>
                    <a:pt x="10157" y="2256"/>
                  </a:cubicBezTo>
                  <a:lnTo>
                    <a:pt x="10157" y="2256"/>
                  </a:lnTo>
                  <a:lnTo>
                    <a:pt x="8939" y="3313"/>
                  </a:lnTo>
                  <a:cubicBezTo>
                    <a:pt x="9437" y="4020"/>
                    <a:pt x="9715" y="4893"/>
                    <a:pt x="9668" y="5834"/>
                  </a:cubicBezTo>
                  <a:cubicBezTo>
                    <a:pt x="9564" y="7896"/>
                    <a:pt x="7894" y="9555"/>
                    <a:pt x="5831" y="9644"/>
                  </a:cubicBezTo>
                  <a:cubicBezTo>
                    <a:pt x="5773" y="9647"/>
                    <a:pt x="5714" y="9648"/>
                    <a:pt x="5656" y="9648"/>
                  </a:cubicBezTo>
                  <a:cubicBezTo>
                    <a:pt x="3410" y="9648"/>
                    <a:pt x="1587" y="7795"/>
                    <a:pt x="1639" y="5535"/>
                  </a:cubicBezTo>
                  <a:cubicBezTo>
                    <a:pt x="1687" y="3384"/>
                    <a:pt x="3443" y="1641"/>
                    <a:pt x="5593" y="1608"/>
                  </a:cubicBezTo>
                  <a:cubicBezTo>
                    <a:pt x="5613" y="1608"/>
                    <a:pt x="5633" y="1607"/>
                    <a:pt x="5654" y="1607"/>
                  </a:cubicBezTo>
                  <a:cubicBezTo>
                    <a:pt x="6720" y="1607"/>
                    <a:pt x="7692" y="2025"/>
                    <a:pt x="8411" y="2705"/>
                  </a:cubicBezTo>
                  <a:lnTo>
                    <a:pt x="9630" y="1649"/>
                  </a:lnTo>
                  <a:cubicBezTo>
                    <a:pt x="8611" y="630"/>
                    <a:pt x="7206" y="0"/>
                    <a:pt x="5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7495254" y="2760605"/>
              <a:ext cx="112352" cy="107056"/>
            </a:xfrm>
            <a:custGeom>
              <a:avLst/>
              <a:gdLst/>
              <a:ahLst/>
              <a:cxnLst/>
              <a:rect l="l" t="t" r="r" b="b"/>
              <a:pathLst>
                <a:path w="4052" h="3861" extrusionOk="0">
                  <a:moveTo>
                    <a:pt x="1645" y="1"/>
                  </a:moveTo>
                  <a:lnTo>
                    <a:pt x="1645" y="1824"/>
                  </a:lnTo>
                  <a:lnTo>
                    <a:pt x="0" y="3254"/>
                  </a:lnTo>
                  <a:cubicBezTo>
                    <a:pt x="190" y="3443"/>
                    <a:pt x="365" y="3646"/>
                    <a:pt x="526" y="3861"/>
                  </a:cubicBezTo>
                  <a:lnTo>
                    <a:pt x="2202" y="2403"/>
                  </a:lnTo>
                  <a:lnTo>
                    <a:pt x="4048" y="2410"/>
                  </a:lnTo>
                  <a:lnTo>
                    <a:pt x="4051" y="1602"/>
                  </a:lnTo>
                  <a:lnTo>
                    <a:pt x="2446" y="1598"/>
                  </a:lnTo>
                  <a:lnTo>
                    <a:pt x="2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56"/>
          <p:cNvGrpSpPr/>
          <p:nvPr/>
        </p:nvGrpSpPr>
        <p:grpSpPr>
          <a:xfrm>
            <a:off x="6422810" y="2760605"/>
            <a:ext cx="379007" cy="379035"/>
            <a:chOff x="6422810" y="2760605"/>
            <a:chExt cx="379007" cy="379035"/>
          </a:xfrm>
        </p:grpSpPr>
        <p:sp>
          <p:nvSpPr>
            <p:cNvPr id="782" name="Google Shape;782;p56"/>
            <p:cNvSpPr/>
            <p:nvPr/>
          </p:nvSpPr>
          <p:spPr>
            <a:xfrm>
              <a:off x="6422810" y="2760605"/>
              <a:ext cx="66657" cy="66629"/>
            </a:xfrm>
            <a:custGeom>
              <a:avLst/>
              <a:gdLst/>
              <a:ahLst/>
              <a:cxnLst/>
              <a:rect l="l" t="t" r="r" b="b"/>
              <a:pathLst>
                <a:path w="2404" h="2403" extrusionOk="0">
                  <a:moveTo>
                    <a:pt x="0" y="1"/>
                  </a:moveTo>
                  <a:lnTo>
                    <a:pt x="0" y="2403"/>
                  </a:lnTo>
                  <a:lnTo>
                    <a:pt x="801" y="2403"/>
                  </a:lnTo>
                  <a:lnTo>
                    <a:pt x="801" y="801"/>
                  </a:lnTo>
                  <a:lnTo>
                    <a:pt x="2403" y="801"/>
                  </a:lnTo>
                  <a:lnTo>
                    <a:pt x="2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6735160" y="2760605"/>
              <a:ext cx="66657" cy="66629"/>
            </a:xfrm>
            <a:custGeom>
              <a:avLst/>
              <a:gdLst/>
              <a:ahLst/>
              <a:cxnLst/>
              <a:rect l="l" t="t" r="r" b="b"/>
              <a:pathLst>
                <a:path w="2404" h="2403" extrusionOk="0">
                  <a:moveTo>
                    <a:pt x="0" y="1"/>
                  </a:moveTo>
                  <a:lnTo>
                    <a:pt x="0" y="801"/>
                  </a:lnTo>
                  <a:lnTo>
                    <a:pt x="1603" y="801"/>
                  </a:lnTo>
                  <a:lnTo>
                    <a:pt x="1603" y="2403"/>
                  </a:lnTo>
                  <a:lnTo>
                    <a:pt x="2403" y="2403"/>
                  </a:lnTo>
                  <a:lnTo>
                    <a:pt x="2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6422810" y="3072983"/>
              <a:ext cx="66657" cy="66657"/>
            </a:xfrm>
            <a:custGeom>
              <a:avLst/>
              <a:gdLst/>
              <a:ahLst/>
              <a:cxnLst/>
              <a:rect l="l" t="t" r="r" b="b"/>
              <a:pathLst>
                <a:path w="2404" h="2404" extrusionOk="0">
                  <a:moveTo>
                    <a:pt x="0" y="0"/>
                  </a:moveTo>
                  <a:lnTo>
                    <a:pt x="0" y="2403"/>
                  </a:lnTo>
                  <a:lnTo>
                    <a:pt x="2403" y="2403"/>
                  </a:lnTo>
                  <a:lnTo>
                    <a:pt x="2403" y="1603"/>
                  </a:lnTo>
                  <a:lnTo>
                    <a:pt x="801" y="16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6735188" y="3072983"/>
              <a:ext cx="66629" cy="66657"/>
            </a:xfrm>
            <a:custGeom>
              <a:avLst/>
              <a:gdLst/>
              <a:ahLst/>
              <a:cxnLst/>
              <a:rect l="l" t="t" r="r" b="b"/>
              <a:pathLst>
                <a:path w="2403" h="2404" extrusionOk="0">
                  <a:moveTo>
                    <a:pt x="1602" y="0"/>
                  </a:moveTo>
                  <a:lnTo>
                    <a:pt x="1602" y="1603"/>
                  </a:lnTo>
                  <a:lnTo>
                    <a:pt x="1" y="1603"/>
                  </a:lnTo>
                  <a:lnTo>
                    <a:pt x="1" y="2403"/>
                  </a:lnTo>
                  <a:lnTo>
                    <a:pt x="2402" y="2403"/>
                  </a:lnTo>
                  <a:lnTo>
                    <a:pt x="2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6"/>
            <p:cNvSpPr/>
            <p:nvPr/>
          </p:nvSpPr>
          <p:spPr>
            <a:xfrm>
              <a:off x="6557732" y="2961213"/>
              <a:ext cx="43477" cy="43477"/>
            </a:xfrm>
            <a:custGeom>
              <a:avLst/>
              <a:gdLst/>
              <a:ahLst/>
              <a:cxnLst/>
              <a:rect l="l" t="t" r="r" b="b"/>
              <a:pathLst>
                <a:path w="1568" h="1568" extrusionOk="0">
                  <a:moveTo>
                    <a:pt x="0" y="0"/>
                  </a:moveTo>
                  <a:cubicBezTo>
                    <a:pt x="161" y="786"/>
                    <a:pt x="782" y="1407"/>
                    <a:pt x="1568" y="1568"/>
                  </a:cubicBezTo>
                  <a:lnTo>
                    <a:pt x="1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p:nvPr/>
          </p:nvSpPr>
          <p:spPr>
            <a:xfrm>
              <a:off x="6557732" y="2895554"/>
              <a:ext cx="43477" cy="43477"/>
            </a:xfrm>
            <a:custGeom>
              <a:avLst/>
              <a:gdLst/>
              <a:ahLst/>
              <a:cxnLst/>
              <a:rect l="l" t="t" r="r" b="b"/>
              <a:pathLst>
                <a:path w="1568" h="1568" extrusionOk="0">
                  <a:moveTo>
                    <a:pt x="1568" y="0"/>
                  </a:moveTo>
                  <a:cubicBezTo>
                    <a:pt x="782" y="159"/>
                    <a:pt x="161" y="780"/>
                    <a:pt x="0" y="1568"/>
                  </a:cubicBezTo>
                  <a:lnTo>
                    <a:pt x="1568" y="1568"/>
                  </a:lnTo>
                  <a:lnTo>
                    <a:pt x="1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p:nvPr/>
          </p:nvSpPr>
          <p:spPr>
            <a:xfrm>
              <a:off x="6623391" y="2895554"/>
              <a:ext cx="43504" cy="43477"/>
            </a:xfrm>
            <a:custGeom>
              <a:avLst/>
              <a:gdLst/>
              <a:ahLst/>
              <a:cxnLst/>
              <a:rect l="l" t="t" r="r" b="b"/>
              <a:pathLst>
                <a:path w="1569" h="1568" extrusionOk="0">
                  <a:moveTo>
                    <a:pt x="1" y="0"/>
                  </a:moveTo>
                  <a:lnTo>
                    <a:pt x="1" y="1568"/>
                  </a:lnTo>
                  <a:lnTo>
                    <a:pt x="1568" y="1568"/>
                  </a:lnTo>
                  <a:cubicBezTo>
                    <a:pt x="1407" y="780"/>
                    <a:pt x="787" y="15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6"/>
            <p:cNvSpPr/>
            <p:nvPr/>
          </p:nvSpPr>
          <p:spPr>
            <a:xfrm>
              <a:off x="6432043" y="2816365"/>
              <a:ext cx="360541" cy="267543"/>
            </a:xfrm>
            <a:custGeom>
              <a:avLst/>
              <a:gdLst/>
              <a:ahLst/>
              <a:cxnLst/>
              <a:rect l="l" t="t" r="r" b="b"/>
              <a:pathLst>
                <a:path w="13003" h="9649" extrusionOk="0">
                  <a:moveTo>
                    <a:pt x="6501" y="2010"/>
                  </a:moveTo>
                  <a:cubicBezTo>
                    <a:pt x="8053" y="2010"/>
                    <a:pt x="9315" y="3273"/>
                    <a:pt x="9315" y="4824"/>
                  </a:cubicBezTo>
                  <a:cubicBezTo>
                    <a:pt x="9315" y="6376"/>
                    <a:pt x="8053" y="7638"/>
                    <a:pt x="6501" y="7638"/>
                  </a:cubicBezTo>
                  <a:cubicBezTo>
                    <a:pt x="4950" y="7638"/>
                    <a:pt x="3688" y="6376"/>
                    <a:pt x="3688" y="4824"/>
                  </a:cubicBezTo>
                  <a:cubicBezTo>
                    <a:pt x="3688" y="3273"/>
                    <a:pt x="4950" y="2010"/>
                    <a:pt x="6501" y="2010"/>
                  </a:cubicBezTo>
                  <a:close/>
                  <a:moveTo>
                    <a:pt x="6501" y="0"/>
                  </a:moveTo>
                  <a:cubicBezTo>
                    <a:pt x="4755" y="0"/>
                    <a:pt x="3170" y="1096"/>
                    <a:pt x="1950" y="2330"/>
                  </a:cubicBezTo>
                  <a:cubicBezTo>
                    <a:pt x="1264" y="3027"/>
                    <a:pt x="595" y="3855"/>
                    <a:pt x="0" y="4824"/>
                  </a:cubicBezTo>
                  <a:cubicBezTo>
                    <a:pt x="592" y="5787"/>
                    <a:pt x="1258" y="6615"/>
                    <a:pt x="1950" y="7318"/>
                  </a:cubicBezTo>
                  <a:cubicBezTo>
                    <a:pt x="3173" y="8555"/>
                    <a:pt x="4757" y="9648"/>
                    <a:pt x="6501" y="9648"/>
                  </a:cubicBezTo>
                  <a:cubicBezTo>
                    <a:pt x="8246" y="9648"/>
                    <a:pt x="9829" y="8555"/>
                    <a:pt x="11052" y="7318"/>
                  </a:cubicBezTo>
                  <a:cubicBezTo>
                    <a:pt x="11740" y="6621"/>
                    <a:pt x="12408" y="5793"/>
                    <a:pt x="13002" y="4824"/>
                  </a:cubicBezTo>
                  <a:cubicBezTo>
                    <a:pt x="12412" y="3861"/>
                    <a:pt x="11745" y="3033"/>
                    <a:pt x="11052" y="2330"/>
                  </a:cubicBezTo>
                  <a:cubicBezTo>
                    <a:pt x="9829" y="1093"/>
                    <a:pt x="8246" y="0"/>
                    <a:pt x="6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6"/>
            <p:cNvSpPr/>
            <p:nvPr/>
          </p:nvSpPr>
          <p:spPr>
            <a:xfrm>
              <a:off x="6623391" y="2961213"/>
              <a:ext cx="43504" cy="43477"/>
            </a:xfrm>
            <a:custGeom>
              <a:avLst/>
              <a:gdLst/>
              <a:ahLst/>
              <a:cxnLst/>
              <a:rect l="l" t="t" r="r" b="b"/>
              <a:pathLst>
                <a:path w="1569" h="1568" extrusionOk="0">
                  <a:moveTo>
                    <a:pt x="1" y="0"/>
                  </a:moveTo>
                  <a:lnTo>
                    <a:pt x="1" y="1568"/>
                  </a:lnTo>
                  <a:cubicBezTo>
                    <a:pt x="788" y="1407"/>
                    <a:pt x="1409" y="786"/>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56"/>
          <p:cNvSpPr/>
          <p:nvPr/>
        </p:nvSpPr>
        <p:spPr>
          <a:xfrm>
            <a:off x="5602824" y="2761326"/>
            <a:ext cx="382834" cy="378591"/>
          </a:xfrm>
          <a:custGeom>
            <a:avLst/>
            <a:gdLst/>
            <a:ahLst/>
            <a:cxnLst/>
            <a:rect l="l" t="t" r="r" b="b"/>
            <a:pathLst>
              <a:path w="13807" h="13654" extrusionOk="0">
                <a:moveTo>
                  <a:pt x="2942" y="1976"/>
                </a:moveTo>
                <a:lnTo>
                  <a:pt x="2942" y="2778"/>
                </a:lnTo>
                <a:lnTo>
                  <a:pt x="2140" y="2778"/>
                </a:lnTo>
                <a:lnTo>
                  <a:pt x="2140" y="1976"/>
                </a:lnTo>
                <a:close/>
                <a:moveTo>
                  <a:pt x="12206" y="6409"/>
                </a:moveTo>
                <a:lnTo>
                  <a:pt x="12206" y="7209"/>
                </a:lnTo>
                <a:lnTo>
                  <a:pt x="11404" y="7209"/>
                </a:lnTo>
                <a:lnTo>
                  <a:pt x="11404" y="6409"/>
                </a:lnTo>
                <a:close/>
                <a:moveTo>
                  <a:pt x="2942" y="10840"/>
                </a:moveTo>
                <a:lnTo>
                  <a:pt x="2942" y="11642"/>
                </a:lnTo>
                <a:lnTo>
                  <a:pt x="2140" y="11642"/>
                </a:lnTo>
                <a:lnTo>
                  <a:pt x="2140" y="10840"/>
                </a:lnTo>
                <a:close/>
                <a:moveTo>
                  <a:pt x="2551" y="1"/>
                </a:moveTo>
                <a:cubicBezTo>
                  <a:pt x="2534" y="1"/>
                  <a:pt x="2517" y="1"/>
                  <a:pt x="2501" y="1"/>
                </a:cubicBezTo>
                <a:cubicBezTo>
                  <a:pt x="1235" y="27"/>
                  <a:pt x="198" y="1044"/>
                  <a:pt x="150" y="2308"/>
                </a:cubicBezTo>
                <a:cubicBezTo>
                  <a:pt x="96" y="3677"/>
                  <a:pt x="1195" y="4806"/>
                  <a:pt x="2550" y="4806"/>
                </a:cubicBezTo>
                <a:cubicBezTo>
                  <a:pt x="3739" y="4806"/>
                  <a:pt x="4729" y="3938"/>
                  <a:pt x="4920" y="2805"/>
                </a:cubicBezTo>
                <a:lnTo>
                  <a:pt x="9376" y="2805"/>
                </a:lnTo>
                <a:cubicBezTo>
                  <a:pt x="10563" y="2805"/>
                  <a:pt x="11553" y="3671"/>
                  <a:pt x="11744" y="4806"/>
                </a:cubicBezTo>
                <a:lnTo>
                  <a:pt x="9776" y="4806"/>
                </a:lnTo>
                <a:lnTo>
                  <a:pt x="9776" y="6407"/>
                </a:lnTo>
                <a:lnTo>
                  <a:pt x="4946" y="6407"/>
                </a:lnTo>
                <a:cubicBezTo>
                  <a:pt x="3519" y="6407"/>
                  <a:pt x="2336" y="7475"/>
                  <a:pt x="2153" y="8853"/>
                </a:cubicBezTo>
                <a:cubicBezTo>
                  <a:pt x="924" y="9047"/>
                  <a:pt x="1" y="10171"/>
                  <a:pt x="127" y="11478"/>
                </a:cubicBezTo>
                <a:cubicBezTo>
                  <a:pt x="241" y="12640"/>
                  <a:pt x="1184" y="13560"/>
                  <a:pt x="2349" y="13646"/>
                </a:cubicBezTo>
                <a:cubicBezTo>
                  <a:pt x="2410" y="13651"/>
                  <a:pt x="2472" y="13653"/>
                  <a:pt x="2532" y="13653"/>
                </a:cubicBezTo>
                <a:cubicBezTo>
                  <a:pt x="3726" y="13653"/>
                  <a:pt x="4719" y="12780"/>
                  <a:pt x="4913" y="11640"/>
                </a:cubicBezTo>
                <a:lnTo>
                  <a:pt x="9221" y="11640"/>
                </a:lnTo>
                <a:lnTo>
                  <a:pt x="8702" y="12159"/>
                </a:lnTo>
                <a:lnTo>
                  <a:pt x="9269" y="12724"/>
                </a:lnTo>
                <a:lnTo>
                  <a:pt x="10753" y="11240"/>
                </a:lnTo>
                <a:lnTo>
                  <a:pt x="9269" y="9756"/>
                </a:lnTo>
                <a:lnTo>
                  <a:pt x="8702" y="10323"/>
                </a:lnTo>
                <a:lnTo>
                  <a:pt x="9221" y="10840"/>
                </a:lnTo>
                <a:lnTo>
                  <a:pt x="4932" y="10840"/>
                </a:lnTo>
                <a:cubicBezTo>
                  <a:pt x="4764" y="9839"/>
                  <a:pt x="3979" y="9044"/>
                  <a:pt x="2983" y="8862"/>
                </a:cubicBezTo>
                <a:cubicBezTo>
                  <a:pt x="3154" y="7922"/>
                  <a:pt x="3978" y="7209"/>
                  <a:pt x="4965" y="7209"/>
                </a:cubicBezTo>
                <a:lnTo>
                  <a:pt x="9776" y="7209"/>
                </a:lnTo>
                <a:lnTo>
                  <a:pt x="9776" y="8811"/>
                </a:lnTo>
                <a:lnTo>
                  <a:pt x="13807" y="8811"/>
                </a:lnTo>
                <a:lnTo>
                  <a:pt x="13807" y="4806"/>
                </a:lnTo>
                <a:lnTo>
                  <a:pt x="12581" y="4806"/>
                </a:lnTo>
                <a:cubicBezTo>
                  <a:pt x="12382" y="3228"/>
                  <a:pt x="11032" y="2004"/>
                  <a:pt x="9402" y="2004"/>
                </a:cubicBezTo>
                <a:lnTo>
                  <a:pt x="4920" y="2004"/>
                </a:lnTo>
                <a:cubicBezTo>
                  <a:pt x="4728" y="869"/>
                  <a:pt x="3740" y="1"/>
                  <a:pt x="2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56"/>
          <p:cNvGrpSpPr/>
          <p:nvPr/>
        </p:nvGrpSpPr>
        <p:grpSpPr>
          <a:xfrm>
            <a:off x="4790547" y="2760660"/>
            <a:ext cx="378924" cy="378896"/>
            <a:chOff x="4790547" y="2760660"/>
            <a:chExt cx="378924" cy="378896"/>
          </a:xfrm>
        </p:grpSpPr>
        <p:sp>
          <p:nvSpPr>
            <p:cNvPr id="793" name="Google Shape;793;p56"/>
            <p:cNvSpPr/>
            <p:nvPr/>
          </p:nvSpPr>
          <p:spPr>
            <a:xfrm>
              <a:off x="4991100" y="2927912"/>
              <a:ext cx="22210" cy="33328"/>
            </a:xfrm>
            <a:custGeom>
              <a:avLst/>
              <a:gdLst/>
              <a:ahLst/>
              <a:cxnLst/>
              <a:rect l="l" t="t" r="r" b="b"/>
              <a:pathLst>
                <a:path w="801" h="1202" extrusionOk="0">
                  <a:moveTo>
                    <a:pt x="0" y="0"/>
                  </a:moveTo>
                  <a:lnTo>
                    <a:pt x="0" y="1201"/>
                  </a:lnTo>
                  <a:lnTo>
                    <a:pt x="801" y="1201"/>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6"/>
            <p:cNvSpPr/>
            <p:nvPr/>
          </p:nvSpPr>
          <p:spPr>
            <a:xfrm>
              <a:off x="4868295" y="2838436"/>
              <a:ext cx="223400" cy="223373"/>
            </a:xfrm>
            <a:custGeom>
              <a:avLst/>
              <a:gdLst/>
              <a:ahLst/>
              <a:cxnLst/>
              <a:rect l="l" t="t" r="r" b="b"/>
              <a:pathLst>
                <a:path w="8057" h="8056" extrusionOk="0">
                  <a:moveTo>
                    <a:pt x="4429" y="1599"/>
                  </a:moveTo>
                  <a:lnTo>
                    <a:pt x="4429" y="2427"/>
                  </a:lnTo>
                  <a:lnTo>
                    <a:pt x="6032" y="2427"/>
                  </a:lnTo>
                  <a:lnTo>
                    <a:pt x="6032" y="4428"/>
                  </a:lnTo>
                  <a:lnTo>
                    <a:pt x="6832" y="4428"/>
                  </a:lnTo>
                  <a:lnTo>
                    <a:pt x="6832" y="5229"/>
                  </a:lnTo>
                  <a:lnTo>
                    <a:pt x="1199" y="5229"/>
                  </a:lnTo>
                  <a:lnTo>
                    <a:pt x="1199" y="4428"/>
                  </a:lnTo>
                  <a:lnTo>
                    <a:pt x="2000" y="4428"/>
                  </a:lnTo>
                  <a:lnTo>
                    <a:pt x="2000" y="1599"/>
                  </a:lnTo>
                  <a:close/>
                  <a:moveTo>
                    <a:pt x="5230" y="6057"/>
                  </a:moveTo>
                  <a:lnTo>
                    <a:pt x="5230" y="6858"/>
                  </a:lnTo>
                  <a:lnTo>
                    <a:pt x="2800" y="6858"/>
                  </a:lnTo>
                  <a:lnTo>
                    <a:pt x="2800" y="6057"/>
                  </a:lnTo>
                  <a:close/>
                  <a:moveTo>
                    <a:pt x="4029" y="0"/>
                  </a:moveTo>
                  <a:cubicBezTo>
                    <a:pt x="1808" y="0"/>
                    <a:pt x="1" y="1807"/>
                    <a:pt x="1" y="4028"/>
                  </a:cubicBezTo>
                  <a:cubicBezTo>
                    <a:pt x="1" y="6249"/>
                    <a:pt x="1808" y="8056"/>
                    <a:pt x="4029" y="8056"/>
                  </a:cubicBezTo>
                  <a:cubicBezTo>
                    <a:pt x="6249" y="8056"/>
                    <a:pt x="8057" y="6249"/>
                    <a:pt x="8057" y="4028"/>
                  </a:cubicBezTo>
                  <a:cubicBezTo>
                    <a:pt x="8057" y="1807"/>
                    <a:pt x="6249" y="0"/>
                    <a:pt x="4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6"/>
            <p:cNvSpPr/>
            <p:nvPr/>
          </p:nvSpPr>
          <p:spPr>
            <a:xfrm>
              <a:off x="4991100" y="2760660"/>
              <a:ext cx="178371" cy="178371"/>
            </a:xfrm>
            <a:custGeom>
              <a:avLst/>
              <a:gdLst/>
              <a:ahLst/>
              <a:cxnLst/>
              <a:rect l="l" t="t" r="r" b="b"/>
              <a:pathLst>
                <a:path w="6433" h="6433" extrusionOk="0">
                  <a:moveTo>
                    <a:pt x="0" y="0"/>
                  </a:moveTo>
                  <a:lnTo>
                    <a:pt x="0" y="2019"/>
                  </a:lnTo>
                  <a:cubicBezTo>
                    <a:pt x="2345" y="2214"/>
                    <a:pt x="4219" y="4088"/>
                    <a:pt x="4414" y="6433"/>
                  </a:cubicBezTo>
                  <a:lnTo>
                    <a:pt x="6433" y="6433"/>
                  </a:lnTo>
                  <a:cubicBezTo>
                    <a:pt x="6232" y="2972"/>
                    <a:pt x="3464" y="20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6"/>
            <p:cNvSpPr/>
            <p:nvPr/>
          </p:nvSpPr>
          <p:spPr>
            <a:xfrm>
              <a:off x="4946681" y="2905675"/>
              <a:ext cx="22237" cy="55566"/>
            </a:xfrm>
            <a:custGeom>
              <a:avLst/>
              <a:gdLst/>
              <a:ahLst/>
              <a:cxnLst/>
              <a:rect l="l" t="t" r="r" b="b"/>
              <a:pathLst>
                <a:path w="802" h="2004" extrusionOk="0">
                  <a:moveTo>
                    <a:pt x="1" y="0"/>
                  </a:moveTo>
                  <a:lnTo>
                    <a:pt x="1" y="2003"/>
                  </a:lnTo>
                  <a:lnTo>
                    <a:pt x="801" y="20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6"/>
            <p:cNvSpPr/>
            <p:nvPr/>
          </p:nvSpPr>
          <p:spPr>
            <a:xfrm>
              <a:off x="4991100" y="2961213"/>
              <a:ext cx="178371" cy="178343"/>
            </a:xfrm>
            <a:custGeom>
              <a:avLst/>
              <a:gdLst/>
              <a:ahLst/>
              <a:cxnLst/>
              <a:rect l="l" t="t" r="r" b="b"/>
              <a:pathLst>
                <a:path w="6433" h="6432" extrusionOk="0">
                  <a:moveTo>
                    <a:pt x="4414" y="0"/>
                  </a:moveTo>
                  <a:cubicBezTo>
                    <a:pt x="4219" y="2345"/>
                    <a:pt x="2345" y="4220"/>
                    <a:pt x="0" y="4414"/>
                  </a:cubicBezTo>
                  <a:lnTo>
                    <a:pt x="0" y="6431"/>
                  </a:lnTo>
                  <a:cubicBezTo>
                    <a:pt x="3461" y="6233"/>
                    <a:pt x="6232" y="3464"/>
                    <a:pt x="6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6"/>
            <p:cNvSpPr/>
            <p:nvPr/>
          </p:nvSpPr>
          <p:spPr>
            <a:xfrm>
              <a:off x="4790547" y="2961213"/>
              <a:ext cx="178371" cy="178343"/>
            </a:xfrm>
            <a:custGeom>
              <a:avLst/>
              <a:gdLst/>
              <a:ahLst/>
              <a:cxnLst/>
              <a:rect l="l" t="t" r="r" b="b"/>
              <a:pathLst>
                <a:path w="6433" h="6432" extrusionOk="0">
                  <a:moveTo>
                    <a:pt x="0" y="0"/>
                  </a:moveTo>
                  <a:cubicBezTo>
                    <a:pt x="200" y="3461"/>
                    <a:pt x="2969" y="6233"/>
                    <a:pt x="6432" y="6431"/>
                  </a:cubicBezTo>
                  <a:lnTo>
                    <a:pt x="6432" y="4414"/>
                  </a:lnTo>
                  <a:cubicBezTo>
                    <a:pt x="4088" y="4220"/>
                    <a:pt x="2213" y="2345"/>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6"/>
            <p:cNvSpPr/>
            <p:nvPr/>
          </p:nvSpPr>
          <p:spPr>
            <a:xfrm>
              <a:off x="4790547" y="2760660"/>
              <a:ext cx="178371" cy="178371"/>
            </a:xfrm>
            <a:custGeom>
              <a:avLst/>
              <a:gdLst/>
              <a:ahLst/>
              <a:cxnLst/>
              <a:rect l="l" t="t" r="r" b="b"/>
              <a:pathLst>
                <a:path w="6433" h="6433" extrusionOk="0">
                  <a:moveTo>
                    <a:pt x="6432" y="0"/>
                  </a:moveTo>
                  <a:cubicBezTo>
                    <a:pt x="2972" y="200"/>
                    <a:pt x="200" y="2969"/>
                    <a:pt x="0" y="6433"/>
                  </a:cubicBezTo>
                  <a:lnTo>
                    <a:pt x="2019" y="6433"/>
                  </a:lnTo>
                  <a:cubicBezTo>
                    <a:pt x="2213" y="4088"/>
                    <a:pt x="4088" y="2214"/>
                    <a:pt x="6432" y="2019"/>
                  </a:cubicBezTo>
                  <a:lnTo>
                    <a:pt x="6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56"/>
          <p:cNvGrpSpPr/>
          <p:nvPr/>
        </p:nvGrpSpPr>
        <p:grpSpPr>
          <a:xfrm>
            <a:off x="3984786" y="2760605"/>
            <a:ext cx="282238" cy="379035"/>
            <a:chOff x="3984786" y="2760605"/>
            <a:chExt cx="282238" cy="379035"/>
          </a:xfrm>
        </p:grpSpPr>
        <p:sp>
          <p:nvSpPr>
            <p:cNvPr id="801" name="Google Shape;801;p56"/>
            <p:cNvSpPr/>
            <p:nvPr/>
          </p:nvSpPr>
          <p:spPr>
            <a:xfrm>
              <a:off x="4031341" y="2760605"/>
              <a:ext cx="83460" cy="68570"/>
            </a:xfrm>
            <a:custGeom>
              <a:avLst/>
              <a:gdLst/>
              <a:ahLst/>
              <a:cxnLst/>
              <a:rect l="l" t="t" r="r" b="b"/>
              <a:pathLst>
                <a:path w="3010" h="2473" extrusionOk="0">
                  <a:moveTo>
                    <a:pt x="3010" y="1"/>
                  </a:moveTo>
                  <a:lnTo>
                    <a:pt x="3010" y="1"/>
                  </a:lnTo>
                  <a:cubicBezTo>
                    <a:pt x="3010" y="1"/>
                    <a:pt x="3010" y="1"/>
                    <a:pt x="3010" y="1"/>
                  </a:cubicBezTo>
                  <a:lnTo>
                    <a:pt x="3010" y="1"/>
                  </a:lnTo>
                  <a:cubicBezTo>
                    <a:pt x="3010" y="1"/>
                    <a:pt x="3010" y="1"/>
                    <a:pt x="3010" y="1"/>
                  </a:cubicBezTo>
                  <a:close/>
                  <a:moveTo>
                    <a:pt x="3010" y="1"/>
                  </a:moveTo>
                  <a:cubicBezTo>
                    <a:pt x="3009" y="2"/>
                    <a:pt x="3009" y="3"/>
                    <a:pt x="3009" y="3"/>
                  </a:cubicBezTo>
                  <a:cubicBezTo>
                    <a:pt x="3009" y="3"/>
                    <a:pt x="3009" y="3"/>
                    <a:pt x="3010" y="1"/>
                  </a:cubicBezTo>
                  <a:close/>
                  <a:moveTo>
                    <a:pt x="0" y="1"/>
                  </a:moveTo>
                  <a:lnTo>
                    <a:pt x="1765" y="2473"/>
                  </a:lnTo>
                  <a:cubicBezTo>
                    <a:pt x="2908" y="202"/>
                    <a:pt x="3005" y="9"/>
                    <a:pt x="3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6"/>
            <p:cNvSpPr/>
            <p:nvPr/>
          </p:nvSpPr>
          <p:spPr>
            <a:xfrm>
              <a:off x="4137066" y="2760605"/>
              <a:ext cx="83460" cy="68570"/>
            </a:xfrm>
            <a:custGeom>
              <a:avLst/>
              <a:gdLst/>
              <a:ahLst/>
              <a:cxnLst/>
              <a:rect l="l" t="t" r="r" b="b"/>
              <a:pathLst>
                <a:path w="3010" h="2473" extrusionOk="0">
                  <a:moveTo>
                    <a:pt x="0" y="1"/>
                  </a:moveTo>
                  <a:cubicBezTo>
                    <a:pt x="0" y="1"/>
                    <a:pt x="1" y="3"/>
                    <a:pt x="1" y="3"/>
                  </a:cubicBezTo>
                  <a:cubicBezTo>
                    <a:pt x="1" y="3"/>
                    <a:pt x="1" y="3"/>
                    <a:pt x="1" y="3"/>
                  </a:cubicBezTo>
                  <a:lnTo>
                    <a:pt x="1" y="3"/>
                  </a:lnTo>
                  <a:cubicBezTo>
                    <a:pt x="15" y="29"/>
                    <a:pt x="149" y="297"/>
                    <a:pt x="1244" y="2473"/>
                  </a:cubicBezTo>
                  <a:lnTo>
                    <a:pt x="3010" y="1"/>
                  </a:lnTo>
                  <a:lnTo>
                    <a:pt x="0" y="1"/>
                  </a:lnTo>
                  <a:cubicBezTo>
                    <a:pt x="1" y="2"/>
                    <a:pt x="1" y="3"/>
                    <a:pt x="1" y="3"/>
                  </a:cubicBezTo>
                  <a:lnTo>
                    <a:pt x="1" y="3"/>
                  </a:lnTo>
                  <a:cubicBezTo>
                    <a:pt x="1"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6"/>
            <p:cNvSpPr/>
            <p:nvPr/>
          </p:nvSpPr>
          <p:spPr>
            <a:xfrm>
              <a:off x="4100521" y="2787805"/>
              <a:ext cx="50797" cy="50575"/>
            </a:xfrm>
            <a:custGeom>
              <a:avLst/>
              <a:gdLst/>
              <a:ahLst/>
              <a:cxnLst/>
              <a:rect l="l" t="t" r="r" b="b"/>
              <a:pathLst>
                <a:path w="1832" h="1824" extrusionOk="0">
                  <a:moveTo>
                    <a:pt x="917" y="0"/>
                  </a:moveTo>
                  <a:lnTo>
                    <a:pt x="1" y="1823"/>
                  </a:lnTo>
                  <a:lnTo>
                    <a:pt x="1831" y="1823"/>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6"/>
            <p:cNvSpPr/>
            <p:nvPr/>
          </p:nvSpPr>
          <p:spPr>
            <a:xfrm>
              <a:off x="4096112" y="2861283"/>
              <a:ext cx="59642" cy="156106"/>
            </a:xfrm>
            <a:custGeom>
              <a:avLst/>
              <a:gdLst/>
              <a:ahLst/>
              <a:cxnLst/>
              <a:rect l="l" t="t" r="r" b="b"/>
              <a:pathLst>
                <a:path w="2151" h="5630" extrusionOk="0">
                  <a:moveTo>
                    <a:pt x="0" y="0"/>
                  </a:moveTo>
                  <a:lnTo>
                    <a:pt x="1076" y="5629"/>
                  </a:lnTo>
                  <a:lnTo>
                    <a:pt x="2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6"/>
            <p:cNvSpPr/>
            <p:nvPr/>
          </p:nvSpPr>
          <p:spPr>
            <a:xfrm>
              <a:off x="4192160" y="2772805"/>
              <a:ext cx="74864" cy="65576"/>
            </a:xfrm>
            <a:custGeom>
              <a:avLst/>
              <a:gdLst/>
              <a:ahLst/>
              <a:cxnLst/>
              <a:rect l="l" t="t" r="r" b="b"/>
              <a:pathLst>
                <a:path w="2700" h="2365" extrusionOk="0">
                  <a:moveTo>
                    <a:pt x="1688" y="1"/>
                  </a:moveTo>
                  <a:lnTo>
                    <a:pt x="0" y="2364"/>
                  </a:lnTo>
                  <a:lnTo>
                    <a:pt x="2700" y="2364"/>
                  </a:lnTo>
                  <a:lnTo>
                    <a:pt x="1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6"/>
            <p:cNvSpPr/>
            <p:nvPr/>
          </p:nvSpPr>
          <p:spPr>
            <a:xfrm>
              <a:off x="3984786" y="2772805"/>
              <a:ext cx="74892" cy="65520"/>
            </a:xfrm>
            <a:custGeom>
              <a:avLst/>
              <a:gdLst/>
              <a:ahLst/>
              <a:cxnLst/>
              <a:rect l="l" t="t" r="r" b="b"/>
              <a:pathLst>
                <a:path w="2701" h="2363" extrusionOk="0">
                  <a:moveTo>
                    <a:pt x="1013" y="1"/>
                  </a:moveTo>
                  <a:lnTo>
                    <a:pt x="1" y="2363"/>
                  </a:lnTo>
                  <a:lnTo>
                    <a:pt x="2700" y="2363"/>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6"/>
            <p:cNvSpPr/>
            <p:nvPr/>
          </p:nvSpPr>
          <p:spPr>
            <a:xfrm>
              <a:off x="4153619" y="2861283"/>
              <a:ext cx="111187" cy="129682"/>
            </a:xfrm>
            <a:custGeom>
              <a:avLst/>
              <a:gdLst/>
              <a:ahLst/>
              <a:cxnLst/>
              <a:rect l="l" t="t" r="r" b="b"/>
              <a:pathLst>
                <a:path w="4010" h="4677" extrusionOk="0">
                  <a:moveTo>
                    <a:pt x="912" y="0"/>
                  </a:moveTo>
                  <a:cubicBezTo>
                    <a:pt x="67" y="4338"/>
                    <a:pt x="5" y="4660"/>
                    <a:pt x="1" y="4676"/>
                  </a:cubicBezTo>
                  <a:lnTo>
                    <a:pt x="1" y="4676"/>
                  </a:lnTo>
                  <a:lnTo>
                    <a:pt x="4010" y="0"/>
                  </a:lnTo>
                  <a:close/>
                  <a:moveTo>
                    <a:pt x="1" y="4675"/>
                  </a:moveTo>
                  <a:cubicBezTo>
                    <a:pt x="1" y="4675"/>
                    <a:pt x="1" y="4675"/>
                    <a:pt x="1" y="4677"/>
                  </a:cubicBezTo>
                  <a:lnTo>
                    <a:pt x="1" y="4676"/>
                  </a:lnTo>
                  <a:lnTo>
                    <a:pt x="1" y="4676"/>
                  </a:lnTo>
                  <a:cubicBezTo>
                    <a:pt x="1" y="4676"/>
                    <a:pt x="1" y="4677"/>
                    <a:pt x="1" y="4677"/>
                  </a:cubicBezTo>
                  <a:cubicBezTo>
                    <a:pt x="1" y="4677"/>
                    <a:pt x="1" y="4677"/>
                    <a:pt x="1" y="4676"/>
                  </a:cubicBezTo>
                  <a:lnTo>
                    <a:pt x="1" y="4676"/>
                  </a:lnTo>
                  <a:lnTo>
                    <a:pt x="1" y="4676"/>
                  </a:lnTo>
                  <a:lnTo>
                    <a:pt x="1" y="4676"/>
                  </a:lnTo>
                  <a:cubicBezTo>
                    <a:pt x="1" y="4676"/>
                    <a:pt x="1" y="4675"/>
                    <a:pt x="1" y="46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6"/>
            <p:cNvSpPr/>
            <p:nvPr/>
          </p:nvSpPr>
          <p:spPr>
            <a:xfrm>
              <a:off x="3987032" y="2861283"/>
              <a:ext cx="111160" cy="129682"/>
            </a:xfrm>
            <a:custGeom>
              <a:avLst/>
              <a:gdLst/>
              <a:ahLst/>
              <a:cxnLst/>
              <a:rect l="l" t="t" r="r" b="b"/>
              <a:pathLst>
                <a:path w="4009" h="4677" extrusionOk="0">
                  <a:moveTo>
                    <a:pt x="0" y="0"/>
                  </a:moveTo>
                  <a:lnTo>
                    <a:pt x="4009" y="4677"/>
                  </a:lnTo>
                  <a:cubicBezTo>
                    <a:pt x="4009" y="4676"/>
                    <a:pt x="4009" y="4676"/>
                    <a:pt x="4009" y="4676"/>
                  </a:cubicBezTo>
                  <a:lnTo>
                    <a:pt x="4009" y="4676"/>
                  </a:lnTo>
                  <a:cubicBezTo>
                    <a:pt x="4009" y="4677"/>
                    <a:pt x="4009" y="4677"/>
                    <a:pt x="4009" y="4677"/>
                  </a:cubicBezTo>
                  <a:cubicBezTo>
                    <a:pt x="4009" y="4677"/>
                    <a:pt x="4009" y="4675"/>
                    <a:pt x="4009" y="4675"/>
                  </a:cubicBezTo>
                  <a:lnTo>
                    <a:pt x="4009" y="4675"/>
                  </a:lnTo>
                  <a:cubicBezTo>
                    <a:pt x="4009" y="4675"/>
                    <a:pt x="4009" y="4675"/>
                    <a:pt x="4009" y="4676"/>
                  </a:cubicBezTo>
                  <a:lnTo>
                    <a:pt x="4009" y="4676"/>
                  </a:lnTo>
                  <a:cubicBezTo>
                    <a:pt x="4005" y="4660"/>
                    <a:pt x="3942" y="4337"/>
                    <a:pt x="3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4014399" y="3084101"/>
              <a:ext cx="225064" cy="55538"/>
            </a:xfrm>
            <a:custGeom>
              <a:avLst/>
              <a:gdLst/>
              <a:ahLst/>
              <a:cxnLst/>
              <a:rect l="l" t="t" r="r" b="b"/>
              <a:pathLst>
                <a:path w="8117" h="2003" extrusionOk="0">
                  <a:moveTo>
                    <a:pt x="801" y="1"/>
                  </a:moveTo>
                  <a:lnTo>
                    <a:pt x="801" y="1202"/>
                  </a:lnTo>
                  <a:lnTo>
                    <a:pt x="1" y="1202"/>
                  </a:lnTo>
                  <a:lnTo>
                    <a:pt x="1" y="2002"/>
                  </a:lnTo>
                  <a:lnTo>
                    <a:pt x="8116" y="2002"/>
                  </a:lnTo>
                  <a:lnTo>
                    <a:pt x="8116" y="1202"/>
                  </a:lnTo>
                  <a:lnTo>
                    <a:pt x="7235" y="1202"/>
                  </a:lnTo>
                  <a:lnTo>
                    <a:pt x="7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4071268" y="3017306"/>
              <a:ext cx="109274" cy="44586"/>
            </a:xfrm>
            <a:custGeom>
              <a:avLst/>
              <a:gdLst/>
              <a:ahLst/>
              <a:cxnLst/>
              <a:rect l="l" t="t" r="r" b="b"/>
              <a:pathLst>
                <a:path w="3941" h="1608" extrusionOk="0">
                  <a:moveTo>
                    <a:pt x="1972" y="1"/>
                  </a:moveTo>
                  <a:cubicBezTo>
                    <a:pt x="999" y="1"/>
                    <a:pt x="188" y="690"/>
                    <a:pt x="1" y="1608"/>
                  </a:cubicBezTo>
                  <a:lnTo>
                    <a:pt x="3941" y="1608"/>
                  </a:lnTo>
                  <a:cubicBezTo>
                    <a:pt x="3755" y="690"/>
                    <a:pt x="2943" y="1"/>
                    <a:pt x="1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56"/>
          <p:cNvGrpSpPr/>
          <p:nvPr/>
        </p:nvGrpSpPr>
        <p:grpSpPr>
          <a:xfrm>
            <a:off x="3168627" y="2760605"/>
            <a:ext cx="379035" cy="379035"/>
            <a:chOff x="3168627" y="2760605"/>
            <a:chExt cx="379035" cy="379035"/>
          </a:xfrm>
        </p:grpSpPr>
        <p:sp>
          <p:nvSpPr>
            <p:cNvPr id="812" name="Google Shape;812;p56"/>
            <p:cNvSpPr/>
            <p:nvPr/>
          </p:nvSpPr>
          <p:spPr>
            <a:xfrm>
              <a:off x="3325676" y="2760605"/>
              <a:ext cx="64966" cy="25509"/>
            </a:xfrm>
            <a:custGeom>
              <a:avLst/>
              <a:gdLst/>
              <a:ahLst/>
              <a:cxnLst/>
              <a:rect l="l" t="t" r="r" b="b"/>
              <a:pathLst>
                <a:path w="2343" h="920" extrusionOk="0">
                  <a:moveTo>
                    <a:pt x="1171" y="1"/>
                  </a:moveTo>
                  <a:cubicBezTo>
                    <a:pt x="606" y="1"/>
                    <a:pt x="130" y="392"/>
                    <a:pt x="1" y="918"/>
                  </a:cubicBezTo>
                  <a:cubicBezTo>
                    <a:pt x="379" y="844"/>
                    <a:pt x="771" y="804"/>
                    <a:pt x="1171" y="804"/>
                  </a:cubicBezTo>
                  <a:cubicBezTo>
                    <a:pt x="1573" y="804"/>
                    <a:pt x="1964" y="844"/>
                    <a:pt x="2343" y="920"/>
                  </a:cubicBezTo>
                  <a:cubicBezTo>
                    <a:pt x="2216" y="398"/>
                    <a:pt x="1745"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3325676" y="3114130"/>
              <a:ext cx="64966" cy="25509"/>
            </a:xfrm>
            <a:custGeom>
              <a:avLst/>
              <a:gdLst/>
              <a:ahLst/>
              <a:cxnLst/>
              <a:rect l="l" t="t" r="r" b="b"/>
              <a:pathLst>
                <a:path w="2343" h="920" extrusionOk="0">
                  <a:moveTo>
                    <a:pt x="1" y="0"/>
                  </a:moveTo>
                  <a:lnTo>
                    <a:pt x="1" y="0"/>
                  </a:lnTo>
                  <a:cubicBezTo>
                    <a:pt x="130" y="528"/>
                    <a:pt x="606" y="919"/>
                    <a:pt x="1171" y="919"/>
                  </a:cubicBezTo>
                  <a:cubicBezTo>
                    <a:pt x="1744" y="919"/>
                    <a:pt x="2216" y="522"/>
                    <a:pt x="2343" y="0"/>
                  </a:cubicBezTo>
                  <a:lnTo>
                    <a:pt x="2343" y="0"/>
                  </a:lnTo>
                  <a:cubicBezTo>
                    <a:pt x="1964" y="75"/>
                    <a:pt x="1573" y="116"/>
                    <a:pt x="1171" y="116"/>
                  </a:cubicBezTo>
                  <a:cubicBezTo>
                    <a:pt x="771" y="116"/>
                    <a:pt x="379" y="7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3451087" y="2806327"/>
              <a:ext cx="53791" cy="50852"/>
            </a:xfrm>
            <a:custGeom>
              <a:avLst/>
              <a:gdLst/>
              <a:ahLst/>
              <a:cxnLst/>
              <a:rect l="l" t="t" r="r" b="b"/>
              <a:pathLst>
                <a:path w="1940" h="1834" extrusionOk="0">
                  <a:moveTo>
                    <a:pt x="629" y="1"/>
                  </a:moveTo>
                  <a:cubicBezTo>
                    <a:pt x="411" y="1"/>
                    <a:pt x="193" y="59"/>
                    <a:pt x="1" y="177"/>
                  </a:cubicBezTo>
                  <a:cubicBezTo>
                    <a:pt x="655" y="615"/>
                    <a:pt x="1219" y="1179"/>
                    <a:pt x="1659" y="1833"/>
                  </a:cubicBezTo>
                  <a:cubicBezTo>
                    <a:pt x="1940" y="1375"/>
                    <a:pt x="1887" y="759"/>
                    <a:pt x="1481" y="353"/>
                  </a:cubicBezTo>
                  <a:cubicBezTo>
                    <a:pt x="1246" y="119"/>
                    <a:pt x="937"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6"/>
            <p:cNvSpPr/>
            <p:nvPr/>
          </p:nvSpPr>
          <p:spPr>
            <a:xfrm>
              <a:off x="3211466" y="3043065"/>
              <a:ext cx="53764" cy="50852"/>
            </a:xfrm>
            <a:custGeom>
              <a:avLst/>
              <a:gdLst/>
              <a:ahLst/>
              <a:cxnLst/>
              <a:rect l="l" t="t" r="r" b="b"/>
              <a:pathLst>
                <a:path w="1939" h="1834" extrusionOk="0">
                  <a:moveTo>
                    <a:pt x="281" y="1"/>
                  </a:moveTo>
                  <a:lnTo>
                    <a:pt x="281" y="1"/>
                  </a:lnTo>
                  <a:cubicBezTo>
                    <a:pt x="0" y="460"/>
                    <a:pt x="53" y="1075"/>
                    <a:pt x="457" y="1481"/>
                  </a:cubicBezTo>
                  <a:cubicBezTo>
                    <a:pt x="695" y="1717"/>
                    <a:pt x="1003" y="1834"/>
                    <a:pt x="1311" y="1834"/>
                  </a:cubicBezTo>
                  <a:cubicBezTo>
                    <a:pt x="1529" y="1834"/>
                    <a:pt x="1747" y="1775"/>
                    <a:pt x="1939" y="1658"/>
                  </a:cubicBezTo>
                  <a:cubicBezTo>
                    <a:pt x="1284" y="1219"/>
                    <a:pt x="720" y="655"/>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6"/>
            <p:cNvSpPr/>
            <p:nvPr/>
          </p:nvSpPr>
          <p:spPr>
            <a:xfrm>
              <a:off x="3522181" y="2917626"/>
              <a:ext cx="25482" cy="64993"/>
            </a:xfrm>
            <a:custGeom>
              <a:avLst/>
              <a:gdLst/>
              <a:ahLst/>
              <a:cxnLst/>
              <a:rect l="l" t="t" r="r" b="b"/>
              <a:pathLst>
                <a:path w="919" h="2344" extrusionOk="0">
                  <a:moveTo>
                    <a:pt x="1" y="0"/>
                  </a:moveTo>
                  <a:lnTo>
                    <a:pt x="1" y="0"/>
                  </a:lnTo>
                  <a:cubicBezTo>
                    <a:pt x="75" y="380"/>
                    <a:pt x="115" y="772"/>
                    <a:pt x="115" y="1172"/>
                  </a:cubicBezTo>
                  <a:cubicBezTo>
                    <a:pt x="115" y="1572"/>
                    <a:pt x="75" y="1964"/>
                    <a:pt x="1" y="2344"/>
                  </a:cubicBezTo>
                  <a:cubicBezTo>
                    <a:pt x="521" y="2217"/>
                    <a:pt x="918" y="1745"/>
                    <a:pt x="918" y="1172"/>
                  </a:cubicBezTo>
                  <a:cubicBezTo>
                    <a:pt x="918" y="605"/>
                    <a:pt x="527" y="13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3168627" y="2917626"/>
              <a:ext cx="25509" cy="64993"/>
            </a:xfrm>
            <a:custGeom>
              <a:avLst/>
              <a:gdLst/>
              <a:ahLst/>
              <a:cxnLst/>
              <a:rect l="l" t="t" r="r" b="b"/>
              <a:pathLst>
                <a:path w="920" h="2344" extrusionOk="0">
                  <a:moveTo>
                    <a:pt x="920" y="0"/>
                  </a:moveTo>
                  <a:cubicBezTo>
                    <a:pt x="392" y="130"/>
                    <a:pt x="1" y="607"/>
                    <a:pt x="1" y="1172"/>
                  </a:cubicBezTo>
                  <a:cubicBezTo>
                    <a:pt x="1" y="1745"/>
                    <a:pt x="398" y="2217"/>
                    <a:pt x="920" y="2344"/>
                  </a:cubicBezTo>
                  <a:cubicBezTo>
                    <a:pt x="845" y="1964"/>
                    <a:pt x="806" y="1572"/>
                    <a:pt x="806" y="1172"/>
                  </a:cubicBezTo>
                  <a:cubicBezTo>
                    <a:pt x="806" y="772"/>
                    <a:pt x="845" y="380"/>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6"/>
            <p:cNvSpPr/>
            <p:nvPr/>
          </p:nvSpPr>
          <p:spPr>
            <a:xfrm>
              <a:off x="3451087" y="3043037"/>
              <a:ext cx="53791" cy="50880"/>
            </a:xfrm>
            <a:custGeom>
              <a:avLst/>
              <a:gdLst/>
              <a:ahLst/>
              <a:cxnLst/>
              <a:rect l="l" t="t" r="r" b="b"/>
              <a:pathLst>
                <a:path w="1940" h="1835" extrusionOk="0">
                  <a:moveTo>
                    <a:pt x="1659" y="0"/>
                  </a:moveTo>
                  <a:cubicBezTo>
                    <a:pt x="1219" y="656"/>
                    <a:pt x="655" y="1220"/>
                    <a:pt x="1" y="1659"/>
                  </a:cubicBezTo>
                  <a:cubicBezTo>
                    <a:pt x="192" y="1776"/>
                    <a:pt x="410" y="1835"/>
                    <a:pt x="628" y="1835"/>
                  </a:cubicBezTo>
                  <a:cubicBezTo>
                    <a:pt x="936" y="1835"/>
                    <a:pt x="1244" y="1718"/>
                    <a:pt x="1481" y="1482"/>
                  </a:cubicBezTo>
                  <a:cubicBezTo>
                    <a:pt x="1887" y="1076"/>
                    <a:pt x="1940" y="461"/>
                    <a:pt x="1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6"/>
            <p:cNvSpPr/>
            <p:nvPr/>
          </p:nvSpPr>
          <p:spPr>
            <a:xfrm>
              <a:off x="3214378" y="2806327"/>
              <a:ext cx="50825" cy="50852"/>
            </a:xfrm>
            <a:custGeom>
              <a:avLst/>
              <a:gdLst/>
              <a:ahLst/>
              <a:cxnLst/>
              <a:rect l="l" t="t" r="r" b="b"/>
              <a:pathLst>
                <a:path w="1833" h="1834" extrusionOk="0">
                  <a:moveTo>
                    <a:pt x="1206" y="1"/>
                  </a:moveTo>
                  <a:cubicBezTo>
                    <a:pt x="897" y="1"/>
                    <a:pt x="588" y="119"/>
                    <a:pt x="352" y="353"/>
                  </a:cubicBezTo>
                  <a:cubicBezTo>
                    <a:pt x="126" y="581"/>
                    <a:pt x="0" y="884"/>
                    <a:pt x="0" y="1207"/>
                  </a:cubicBezTo>
                  <a:cubicBezTo>
                    <a:pt x="0" y="1431"/>
                    <a:pt x="62" y="1646"/>
                    <a:pt x="176" y="1833"/>
                  </a:cubicBezTo>
                  <a:cubicBezTo>
                    <a:pt x="615" y="1179"/>
                    <a:pt x="1178" y="615"/>
                    <a:pt x="1832" y="177"/>
                  </a:cubicBezTo>
                  <a:cubicBezTo>
                    <a:pt x="1641" y="59"/>
                    <a:pt x="1423" y="1"/>
                    <a:pt x="1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6"/>
            <p:cNvSpPr/>
            <p:nvPr/>
          </p:nvSpPr>
          <p:spPr>
            <a:xfrm>
              <a:off x="3335852" y="2927829"/>
              <a:ext cx="44641" cy="44586"/>
            </a:xfrm>
            <a:custGeom>
              <a:avLst/>
              <a:gdLst/>
              <a:ahLst/>
              <a:cxnLst/>
              <a:rect l="l" t="t" r="r" b="b"/>
              <a:pathLst>
                <a:path w="1610" h="1608" extrusionOk="0">
                  <a:moveTo>
                    <a:pt x="804" y="1"/>
                  </a:moveTo>
                  <a:cubicBezTo>
                    <a:pt x="360" y="1"/>
                    <a:pt x="1" y="360"/>
                    <a:pt x="1" y="804"/>
                  </a:cubicBezTo>
                  <a:cubicBezTo>
                    <a:pt x="1" y="1248"/>
                    <a:pt x="360" y="1608"/>
                    <a:pt x="804" y="1608"/>
                  </a:cubicBezTo>
                  <a:cubicBezTo>
                    <a:pt x="1248" y="1608"/>
                    <a:pt x="1609" y="1248"/>
                    <a:pt x="1609" y="804"/>
                  </a:cubicBezTo>
                  <a:cubicBezTo>
                    <a:pt x="1609" y="360"/>
                    <a:pt x="1248"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6"/>
            <p:cNvSpPr/>
            <p:nvPr/>
          </p:nvSpPr>
          <p:spPr>
            <a:xfrm>
              <a:off x="3280979" y="2872901"/>
              <a:ext cx="66075" cy="66130"/>
            </a:xfrm>
            <a:custGeom>
              <a:avLst/>
              <a:gdLst/>
              <a:ahLst/>
              <a:cxnLst/>
              <a:rect l="l" t="t" r="r" b="b"/>
              <a:pathLst>
                <a:path w="2383" h="2385" extrusionOk="0">
                  <a:moveTo>
                    <a:pt x="2383" y="1"/>
                  </a:moveTo>
                  <a:cubicBezTo>
                    <a:pt x="1153" y="177"/>
                    <a:pt x="177" y="1153"/>
                    <a:pt x="0" y="2385"/>
                  </a:cubicBezTo>
                  <a:lnTo>
                    <a:pt x="1227" y="2385"/>
                  </a:lnTo>
                  <a:cubicBezTo>
                    <a:pt x="1373" y="1821"/>
                    <a:pt x="1819" y="1375"/>
                    <a:pt x="2383" y="1229"/>
                  </a:cubicBezTo>
                  <a:lnTo>
                    <a:pt x="2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6"/>
            <p:cNvSpPr/>
            <p:nvPr/>
          </p:nvSpPr>
          <p:spPr>
            <a:xfrm>
              <a:off x="3369236" y="2872901"/>
              <a:ext cx="66130" cy="66130"/>
            </a:xfrm>
            <a:custGeom>
              <a:avLst/>
              <a:gdLst/>
              <a:ahLst/>
              <a:cxnLst/>
              <a:rect l="l" t="t" r="r" b="b"/>
              <a:pathLst>
                <a:path w="2385" h="2385" extrusionOk="0">
                  <a:moveTo>
                    <a:pt x="0" y="1"/>
                  </a:moveTo>
                  <a:lnTo>
                    <a:pt x="0" y="1229"/>
                  </a:lnTo>
                  <a:cubicBezTo>
                    <a:pt x="566" y="1375"/>
                    <a:pt x="1010" y="1819"/>
                    <a:pt x="1156" y="2385"/>
                  </a:cubicBezTo>
                  <a:lnTo>
                    <a:pt x="2385" y="2385"/>
                  </a:lnTo>
                  <a:cubicBezTo>
                    <a:pt x="2208" y="1153"/>
                    <a:pt x="1232" y="17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6"/>
            <p:cNvSpPr/>
            <p:nvPr/>
          </p:nvSpPr>
          <p:spPr>
            <a:xfrm>
              <a:off x="3280979" y="2961213"/>
              <a:ext cx="66075" cy="66102"/>
            </a:xfrm>
            <a:custGeom>
              <a:avLst/>
              <a:gdLst/>
              <a:ahLst/>
              <a:cxnLst/>
              <a:rect l="l" t="t" r="r" b="b"/>
              <a:pathLst>
                <a:path w="2383" h="2384" extrusionOk="0">
                  <a:moveTo>
                    <a:pt x="0" y="0"/>
                  </a:moveTo>
                  <a:cubicBezTo>
                    <a:pt x="177" y="1230"/>
                    <a:pt x="1153" y="2206"/>
                    <a:pt x="2383" y="2383"/>
                  </a:cubicBezTo>
                  <a:lnTo>
                    <a:pt x="2383" y="1156"/>
                  </a:lnTo>
                  <a:cubicBezTo>
                    <a:pt x="1819" y="1010"/>
                    <a:pt x="1373" y="564"/>
                    <a:pt x="1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a:off x="3369236" y="2961213"/>
              <a:ext cx="66130" cy="66102"/>
            </a:xfrm>
            <a:custGeom>
              <a:avLst/>
              <a:gdLst/>
              <a:ahLst/>
              <a:cxnLst/>
              <a:rect l="l" t="t" r="r" b="b"/>
              <a:pathLst>
                <a:path w="2385" h="2384" extrusionOk="0">
                  <a:moveTo>
                    <a:pt x="1156" y="0"/>
                  </a:moveTo>
                  <a:cubicBezTo>
                    <a:pt x="1010" y="564"/>
                    <a:pt x="566" y="1010"/>
                    <a:pt x="0" y="1156"/>
                  </a:cubicBezTo>
                  <a:lnTo>
                    <a:pt x="0" y="2383"/>
                  </a:lnTo>
                  <a:cubicBezTo>
                    <a:pt x="1232" y="2206"/>
                    <a:pt x="2208" y="1230"/>
                    <a:pt x="2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a:off x="3213241" y="2805218"/>
              <a:ext cx="289863" cy="289808"/>
            </a:xfrm>
            <a:custGeom>
              <a:avLst/>
              <a:gdLst/>
              <a:ahLst/>
              <a:cxnLst/>
              <a:rect l="l" t="t" r="r" b="b"/>
              <a:pathLst>
                <a:path w="10454" h="10452" extrusionOk="0">
                  <a:moveTo>
                    <a:pt x="5226" y="1607"/>
                  </a:moveTo>
                  <a:cubicBezTo>
                    <a:pt x="7222" y="1607"/>
                    <a:pt x="8845" y="3230"/>
                    <a:pt x="8845" y="5226"/>
                  </a:cubicBezTo>
                  <a:cubicBezTo>
                    <a:pt x="8845" y="7220"/>
                    <a:pt x="7222" y="8843"/>
                    <a:pt x="5226" y="8843"/>
                  </a:cubicBezTo>
                  <a:cubicBezTo>
                    <a:pt x="3232" y="8843"/>
                    <a:pt x="1609" y="7220"/>
                    <a:pt x="1609" y="5226"/>
                  </a:cubicBezTo>
                  <a:cubicBezTo>
                    <a:pt x="1609" y="3230"/>
                    <a:pt x="3232" y="1607"/>
                    <a:pt x="5226" y="1607"/>
                  </a:cubicBezTo>
                  <a:close/>
                  <a:moveTo>
                    <a:pt x="5226" y="0"/>
                  </a:moveTo>
                  <a:cubicBezTo>
                    <a:pt x="2345" y="0"/>
                    <a:pt x="0" y="2344"/>
                    <a:pt x="0" y="5226"/>
                  </a:cubicBezTo>
                  <a:cubicBezTo>
                    <a:pt x="0" y="8107"/>
                    <a:pt x="2345" y="10452"/>
                    <a:pt x="5226" y="10452"/>
                  </a:cubicBezTo>
                  <a:cubicBezTo>
                    <a:pt x="8109" y="10452"/>
                    <a:pt x="10453" y="8107"/>
                    <a:pt x="10453" y="5226"/>
                  </a:cubicBezTo>
                  <a:cubicBezTo>
                    <a:pt x="10453" y="2344"/>
                    <a:pt x="8109" y="0"/>
                    <a:pt x="5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56"/>
          <p:cNvGrpSpPr/>
          <p:nvPr/>
        </p:nvGrpSpPr>
        <p:grpSpPr>
          <a:xfrm>
            <a:off x="2352496" y="2760605"/>
            <a:ext cx="379063" cy="379035"/>
            <a:chOff x="2352496" y="2760605"/>
            <a:chExt cx="379063" cy="379035"/>
          </a:xfrm>
        </p:grpSpPr>
        <p:sp>
          <p:nvSpPr>
            <p:cNvPr id="827" name="Google Shape;827;p56"/>
            <p:cNvSpPr/>
            <p:nvPr/>
          </p:nvSpPr>
          <p:spPr>
            <a:xfrm>
              <a:off x="2352496" y="2760605"/>
              <a:ext cx="379063" cy="379035"/>
            </a:xfrm>
            <a:custGeom>
              <a:avLst/>
              <a:gdLst/>
              <a:ahLst/>
              <a:cxnLst/>
              <a:rect l="l" t="t" r="r" b="b"/>
              <a:pathLst>
                <a:path w="13671" h="13670" extrusionOk="0">
                  <a:moveTo>
                    <a:pt x="801" y="1"/>
                  </a:moveTo>
                  <a:lnTo>
                    <a:pt x="801" y="801"/>
                  </a:lnTo>
                  <a:lnTo>
                    <a:pt x="0" y="801"/>
                  </a:lnTo>
                  <a:lnTo>
                    <a:pt x="0" y="1602"/>
                  </a:lnTo>
                  <a:lnTo>
                    <a:pt x="801" y="1602"/>
                  </a:lnTo>
                  <a:lnTo>
                    <a:pt x="801" y="2403"/>
                  </a:lnTo>
                  <a:lnTo>
                    <a:pt x="0" y="2403"/>
                  </a:lnTo>
                  <a:lnTo>
                    <a:pt x="0" y="3231"/>
                  </a:lnTo>
                  <a:lnTo>
                    <a:pt x="801" y="3231"/>
                  </a:lnTo>
                  <a:lnTo>
                    <a:pt x="801" y="4032"/>
                  </a:lnTo>
                  <a:lnTo>
                    <a:pt x="0" y="4032"/>
                  </a:lnTo>
                  <a:lnTo>
                    <a:pt x="0" y="4832"/>
                  </a:lnTo>
                  <a:lnTo>
                    <a:pt x="801" y="4832"/>
                  </a:lnTo>
                  <a:lnTo>
                    <a:pt x="801" y="5634"/>
                  </a:lnTo>
                  <a:lnTo>
                    <a:pt x="0" y="5634"/>
                  </a:lnTo>
                  <a:lnTo>
                    <a:pt x="0" y="6435"/>
                  </a:lnTo>
                  <a:lnTo>
                    <a:pt x="801" y="6435"/>
                  </a:lnTo>
                  <a:lnTo>
                    <a:pt x="801" y="7235"/>
                  </a:lnTo>
                  <a:lnTo>
                    <a:pt x="0" y="7235"/>
                  </a:lnTo>
                  <a:lnTo>
                    <a:pt x="0" y="8036"/>
                  </a:lnTo>
                  <a:lnTo>
                    <a:pt x="801" y="8036"/>
                  </a:lnTo>
                  <a:lnTo>
                    <a:pt x="801" y="8838"/>
                  </a:lnTo>
                  <a:lnTo>
                    <a:pt x="0" y="8838"/>
                  </a:lnTo>
                  <a:lnTo>
                    <a:pt x="0" y="9639"/>
                  </a:lnTo>
                  <a:lnTo>
                    <a:pt x="801" y="9639"/>
                  </a:lnTo>
                  <a:lnTo>
                    <a:pt x="801" y="10439"/>
                  </a:lnTo>
                  <a:lnTo>
                    <a:pt x="0" y="10439"/>
                  </a:lnTo>
                  <a:lnTo>
                    <a:pt x="0" y="11268"/>
                  </a:lnTo>
                  <a:lnTo>
                    <a:pt x="801" y="11268"/>
                  </a:lnTo>
                  <a:lnTo>
                    <a:pt x="801" y="12869"/>
                  </a:lnTo>
                  <a:lnTo>
                    <a:pt x="2403" y="12869"/>
                  </a:lnTo>
                  <a:lnTo>
                    <a:pt x="2403" y="13669"/>
                  </a:lnTo>
                  <a:lnTo>
                    <a:pt x="3204" y="13669"/>
                  </a:lnTo>
                  <a:lnTo>
                    <a:pt x="3204" y="12869"/>
                  </a:lnTo>
                  <a:lnTo>
                    <a:pt x="4031" y="12869"/>
                  </a:lnTo>
                  <a:lnTo>
                    <a:pt x="4031" y="13669"/>
                  </a:lnTo>
                  <a:lnTo>
                    <a:pt x="4833" y="13669"/>
                  </a:lnTo>
                  <a:lnTo>
                    <a:pt x="4833" y="12869"/>
                  </a:lnTo>
                  <a:lnTo>
                    <a:pt x="5634" y="12869"/>
                  </a:lnTo>
                  <a:lnTo>
                    <a:pt x="5634" y="13669"/>
                  </a:lnTo>
                  <a:lnTo>
                    <a:pt x="6434" y="13669"/>
                  </a:lnTo>
                  <a:lnTo>
                    <a:pt x="6434" y="12869"/>
                  </a:lnTo>
                  <a:lnTo>
                    <a:pt x="7235" y="12869"/>
                  </a:lnTo>
                  <a:lnTo>
                    <a:pt x="7235" y="13669"/>
                  </a:lnTo>
                  <a:lnTo>
                    <a:pt x="8037" y="13669"/>
                  </a:lnTo>
                  <a:lnTo>
                    <a:pt x="8037" y="12869"/>
                  </a:lnTo>
                  <a:lnTo>
                    <a:pt x="8837" y="12869"/>
                  </a:lnTo>
                  <a:lnTo>
                    <a:pt x="8837" y="13669"/>
                  </a:lnTo>
                  <a:lnTo>
                    <a:pt x="9638" y="13669"/>
                  </a:lnTo>
                  <a:lnTo>
                    <a:pt x="9638" y="12869"/>
                  </a:lnTo>
                  <a:lnTo>
                    <a:pt x="10466" y="12869"/>
                  </a:lnTo>
                  <a:lnTo>
                    <a:pt x="10466" y="13669"/>
                  </a:lnTo>
                  <a:lnTo>
                    <a:pt x="11267" y="13669"/>
                  </a:lnTo>
                  <a:lnTo>
                    <a:pt x="11267" y="12869"/>
                  </a:lnTo>
                  <a:lnTo>
                    <a:pt x="12067" y="12869"/>
                  </a:lnTo>
                  <a:lnTo>
                    <a:pt x="12067" y="13669"/>
                  </a:lnTo>
                  <a:lnTo>
                    <a:pt x="12868" y="13669"/>
                  </a:lnTo>
                  <a:lnTo>
                    <a:pt x="12868" y="12869"/>
                  </a:lnTo>
                  <a:lnTo>
                    <a:pt x="13670" y="12869"/>
                  </a:lnTo>
                  <a:lnTo>
                    <a:pt x="13670" y="12068"/>
                  </a:lnTo>
                  <a:lnTo>
                    <a:pt x="1603" y="12068"/>
                  </a:lnTo>
                  <a:lnTo>
                    <a:pt x="1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2564168" y="2805024"/>
              <a:ext cx="22293" cy="66657"/>
            </a:xfrm>
            <a:custGeom>
              <a:avLst/>
              <a:gdLst/>
              <a:ahLst/>
              <a:cxnLst/>
              <a:rect l="l" t="t" r="r" b="b"/>
              <a:pathLst>
                <a:path w="804" h="2404" extrusionOk="0">
                  <a:moveTo>
                    <a:pt x="1" y="0"/>
                  </a:moveTo>
                  <a:lnTo>
                    <a:pt x="1" y="2403"/>
                  </a:lnTo>
                  <a:lnTo>
                    <a:pt x="803" y="2403"/>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2519776" y="2805024"/>
              <a:ext cx="22237" cy="66657"/>
            </a:xfrm>
            <a:custGeom>
              <a:avLst/>
              <a:gdLst/>
              <a:ahLst/>
              <a:cxnLst/>
              <a:rect l="l" t="t" r="r" b="b"/>
              <a:pathLst>
                <a:path w="802" h="2404" extrusionOk="0">
                  <a:moveTo>
                    <a:pt x="1" y="0"/>
                  </a:moveTo>
                  <a:lnTo>
                    <a:pt x="1" y="2403"/>
                  </a:lnTo>
                  <a:lnTo>
                    <a:pt x="801" y="24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a:off x="2475384" y="2805024"/>
              <a:ext cx="22237" cy="66657"/>
            </a:xfrm>
            <a:custGeom>
              <a:avLst/>
              <a:gdLst/>
              <a:ahLst/>
              <a:cxnLst/>
              <a:rect l="l" t="t" r="r" b="b"/>
              <a:pathLst>
                <a:path w="802" h="2404" extrusionOk="0">
                  <a:moveTo>
                    <a:pt x="1" y="0"/>
                  </a:moveTo>
                  <a:lnTo>
                    <a:pt x="1" y="2403"/>
                  </a:lnTo>
                  <a:lnTo>
                    <a:pt x="801" y="24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a:off x="2608615" y="2805024"/>
              <a:ext cx="22237" cy="66657"/>
            </a:xfrm>
            <a:custGeom>
              <a:avLst/>
              <a:gdLst/>
              <a:ahLst/>
              <a:cxnLst/>
              <a:rect l="l" t="t" r="r" b="b"/>
              <a:pathLst>
                <a:path w="802" h="2404" extrusionOk="0">
                  <a:moveTo>
                    <a:pt x="1" y="0"/>
                  </a:moveTo>
                  <a:lnTo>
                    <a:pt x="1" y="2403"/>
                  </a:lnTo>
                  <a:lnTo>
                    <a:pt x="801" y="24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a:off x="2430216" y="2805024"/>
              <a:ext cx="22237" cy="66657"/>
            </a:xfrm>
            <a:custGeom>
              <a:avLst/>
              <a:gdLst/>
              <a:ahLst/>
              <a:cxnLst/>
              <a:rect l="l" t="t" r="r" b="b"/>
              <a:pathLst>
                <a:path w="802" h="2404" extrusionOk="0">
                  <a:moveTo>
                    <a:pt x="1" y="0"/>
                  </a:moveTo>
                  <a:lnTo>
                    <a:pt x="1" y="2403"/>
                  </a:lnTo>
                  <a:lnTo>
                    <a:pt x="801" y="24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2653783" y="2805024"/>
              <a:ext cx="44419" cy="66657"/>
            </a:xfrm>
            <a:custGeom>
              <a:avLst/>
              <a:gdLst/>
              <a:ahLst/>
              <a:cxnLst/>
              <a:rect l="l" t="t" r="r" b="b"/>
              <a:pathLst>
                <a:path w="1602" h="2404" extrusionOk="0">
                  <a:moveTo>
                    <a:pt x="1" y="0"/>
                  </a:moveTo>
                  <a:lnTo>
                    <a:pt x="1" y="2403"/>
                  </a:lnTo>
                  <a:lnTo>
                    <a:pt x="1602" y="2403"/>
                  </a:lnTo>
                  <a:lnTo>
                    <a:pt x="1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a:off x="2475384" y="2894584"/>
              <a:ext cx="22237" cy="66657"/>
            </a:xfrm>
            <a:custGeom>
              <a:avLst/>
              <a:gdLst/>
              <a:ahLst/>
              <a:cxnLst/>
              <a:rect l="l" t="t" r="r" b="b"/>
              <a:pathLst>
                <a:path w="802" h="2404" extrusionOk="0">
                  <a:moveTo>
                    <a:pt x="1" y="0"/>
                  </a:moveTo>
                  <a:lnTo>
                    <a:pt x="1" y="2403"/>
                  </a:lnTo>
                  <a:lnTo>
                    <a:pt x="801" y="24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a:off x="2519776" y="2894584"/>
              <a:ext cx="22237" cy="66657"/>
            </a:xfrm>
            <a:custGeom>
              <a:avLst/>
              <a:gdLst/>
              <a:ahLst/>
              <a:cxnLst/>
              <a:rect l="l" t="t" r="r" b="b"/>
              <a:pathLst>
                <a:path w="802" h="2404" extrusionOk="0">
                  <a:moveTo>
                    <a:pt x="1" y="0"/>
                  </a:moveTo>
                  <a:lnTo>
                    <a:pt x="1" y="2403"/>
                  </a:lnTo>
                  <a:lnTo>
                    <a:pt x="801" y="24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a:off x="2564168" y="2894584"/>
              <a:ext cx="22293" cy="66657"/>
            </a:xfrm>
            <a:custGeom>
              <a:avLst/>
              <a:gdLst/>
              <a:ahLst/>
              <a:cxnLst/>
              <a:rect l="l" t="t" r="r" b="b"/>
              <a:pathLst>
                <a:path w="804" h="2404" extrusionOk="0">
                  <a:moveTo>
                    <a:pt x="1" y="0"/>
                  </a:moveTo>
                  <a:lnTo>
                    <a:pt x="1" y="2403"/>
                  </a:lnTo>
                  <a:lnTo>
                    <a:pt x="803" y="2403"/>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2609336" y="2894584"/>
              <a:ext cx="88867" cy="66657"/>
            </a:xfrm>
            <a:custGeom>
              <a:avLst/>
              <a:gdLst/>
              <a:ahLst/>
              <a:cxnLst/>
              <a:rect l="l" t="t" r="r" b="b"/>
              <a:pathLst>
                <a:path w="3205" h="2404" extrusionOk="0">
                  <a:moveTo>
                    <a:pt x="1" y="0"/>
                  </a:moveTo>
                  <a:lnTo>
                    <a:pt x="1" y="2403"/>
                  </a:lnTo>
                  <a:lnTo>
                    <a:pt x="3205" y="2403"/>
                  </a:lnTo>
                  <a:lnTo>
                    <a:pt x="3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6"/>
            <p:cNvSpPr/>
            <p:nvPr/>
          </p:nvSpPr>
          <p:spPr>
            <a:xfrm>
              <a:off x="2430216" y="2894584"/>
              <a:ext cx="22237" cy="66657"/>
            </a:xfrm>
            <a:custGeom>
              <a:avLst/>
              <a:gdLst/>
              <a:ahLst/>
              <a:cxnLst/>
              <a:rect l="l" t="t" r="r" b="b"/>
              <a:pathLst>
                <a:path w="802" h="2404" extrusionOk="0">
                  <a:moveTo>
                    <a:pt x="1" y="0"/>
                  </a:moveTo>
                  <a:lnTo>
                    <a:pt x="1" y="2403"/>
                  </a:lnTo>
                  <a:lnTo>
                    <a:pt x="801" y="2403"/>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2475384" y="2983395"/>
              <a:ext cx="22237" cy="66685"/>
            </a:xfrm>
            <a:custGeom>
              <a:avLst/>
              <a:gdLst/>
              <a:ahLst/>
              <a:cxnLst/>
              <a:rect l="l" t="t" r="r" b="b"/>
              <a:pathLst>
                <a:path w="802" h="2405" extrusionOk="0">
                  <a:moveTo>
                    <a:pt x="1" y="1"/>
                  </a:moveTo>
                  <a:lnTo>
                    <a:pt x="1" y="2404"/>
                  </a:lnTo>
                  <a:lnTo>
                    <a:pt x="801" y="2404"/>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2519776" y="2983395"/>
              <a:ext cx="22237" cy="66685"/>
            </a:xfrm>
            <a:custGeom>
              <a:avLst/>
              <a:gdLst/>
              <a:ahLst/>
              <a:cxnLst/>
              <a:rect l="l" t="t" r="r" b="b"/>
              <a:pathLst>
                <a:path w="802" h="2405" extrusionOk="0">
                  <a:moveTo>
                    <a:pt x="1" y="1"/>
                  </a:moveTo>
                  <a:lnTo>
                    <a:pt x="1" y="2404"/>
                  </a:lnTo>
                  <a:lnTo>
                    <a:pt x="801" y="2404"/>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2564168" y="2983395"/>
              <a:ext cx="134035" cy="66685"/>
            </a:xfrm>
            <a:custGeom>
              <a:avLst/>
              <a:gdLst/>
              <a:ahLst/>
              <a:cxnLst/>
              <a:rect l="l" t="t" r="r" b="b"/>
              <a:pathLst>
                <a:path w="4834" h="2405" extrusionOk="0">
                  <a:moveTo>
                    <a:pt x="1" y="1"/>
                  </a:moveTo>
                  <a:lnTo>
                    <a:pt x="1" y="2404"/>
                  </a:lnTo>
                  <a:lnTo>
                    <a:pt x="4834" y="2404"/>
                  </a:lnTo>
                  <a:lnTo>
                    <a:pt x="4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6"/>
            <p:cNvSpPr/>
            <p:nvPr/>
          </p:nvSpPr>
          <p:spPr>
            <a:xfrm>
              <a:off x="2430216" y="2983395"/>
              <a:ext cx="22237" cy="66685"/>
            </a:xfrm>
            <a:custGeom>
              <a:avLst/>
              <a:gdLst/>
              <a:ahLst/>
              <a:cxnLst/>
              <a:rect l="l" t="t" r="r" b="b"/>
              <a:pathLst>
                <a:path w="802" h="2405" extrusionOk="0">
                  <a:moveTo>
                    <a:pt x="1" y="1"/>
                  </a:moveTo>
                  <a:lnTo>
                    <a:pt x="1" y="2404"/>
                  </a:lnTo>
                  <a:lnTo>
                    <a:pt x="801" y="2404"/>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56"/>
          <p:cNvGrpSpPr/>
          <p:nvPr/>
        </p:nvGrpSpPr>
        <p:grpSpPr>
          <a:xfrm>
            <a:off x="1536254" y="2760605"/>
            <a:ext cx="379229" cy="379035"/>
            <a:chOff x="1536254" y="2760605"/>
            <a:chExt cx="379229" cy="379035"/>
          </a:xfrm>
        </p:grpSpPr>
        <p:sp>
          <p:nvSpPr>
            <p:cNvPr id="844" name="Google Shape;844;p56"/>
            <p:cNvSpPr/>
            <p:nvPr/>
          </p:nvSpPr>
          <p:spPr>
            <a:xfrm>
              <a:off x="1536337" y="2760605"/>
              <a:ext cx="156217" cy="111797"/>
            </a:xfrm>
            <a:custGeom>
              <a:avLst/>
              <a:gdLst/>
              <a:ahLst/>
              <a:cxnLst/>
              <a:rect l="l" t="t" r="r" b="b"/>
              <a:pathLst>
                <a:path w="5634" h="4032" extrusionOk="0">
                  <a:moveTo>
                    <a:pt x="2404" y="1602"/>
                  </a:moveTo>
                  <a:lnTo>
                    <a:pt x="2404" y="2403"/>
                  </a:lnTo>
                  <a:lnTo>
                    <a:pt x="1603" y="2403"/>
                  </a:lnTo>
                  <a:lnTo>
                    <a:pt x="1603" y="1602"/>
                  </a:lnTo>
                  <a:close/>
                  <a:moveTo>
                    <a:pt x="4031" y="1602"/>
                  </a:moveTo>
                  <a:lnTo>
                    <a:pt x="4031" y="2403"/>
                  </a:lnTo>
                  <a:lnTo>
                    <a:pt x="3231" y="2403"/>
                  </a:lnTo>
                  <a:lnTo>
                    <a:pt x="3231" y="1602"/>
                  </a:lnTo>
                  <a:close/>
                  <a:moveTo>
                    <a:pt x="0" y="1"/>
                  </a:moveTo>
                  <a:lnTo>
                    <a:pt x="0" y="4032"/>
                  </a:lnTo>
                  <a:lnTo>
                    <a:pt x="5634" y="4032"/>
                  </a:lnTo>
                  <a:lnTo>
                    <a:pt x="5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6"/>
            <p:cNvSpPr/>
            <p:nvPr/>
          </p:nvSpPr>
          <p:spPr>
            <a:xfrm>
              <a:off x="1602966" y="3038933"/>
              <a:ext cx="44419" cy="100706"/>
            </a:xfrm>
            <a:custGeom>
              <a:avLst/>
              <a:gdLst/>
              <a:ahLst/>
              <a:cxnLst/>
              <a:rect l="l" t="t" r="r" b="b"/>
              <a:pathLst>
                <a:path w="1602" h="3632" extrusionOk="0">
                  <a:moveTo>
                    <a:pt x="1" y="1"/>
                  </a:moveTo>
                  <a:lnTo>
                    <a:pt x="1" y="3631"/>
                  </a:lnTo>
                  <a:lnTo>
                    <a:pt x="1602" y="3631"/>
                  </a:lnTo>
                  <a:lnTo>
                    <a:pt x="16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6"/>
            <p:cNvSpPr/>
            <p:nvPr/>
          </p:nvSpPr>
          <p:spPr>
            <a:xfrm>
              <a:off x="1692526" y="2842567"/>
              <a:ext cx="111797" cy="237403"/>
            </a:xfrm>
            <a:custGeom>
              <a:avLst/>
              <a:gdLst/>
              <a:ahLst/>
              <a:cxnLst/>
              <a:rect l="l" t="t" r="r" b="b"/>
              <a:pathLst>
                <a:path w="4032" h="8562" extrusionOk="0">
                  <a:moveTo>
                    <a:pt x="4031" y="0"/>
                  </a:moveTo>
                  <a:lnTo>
                    <a:pt x="1" y="2016"/>
                  </a:lnTo>
                  <a:lnTo>
                    <a:pt x="1" y="6545"/>
                  </a:lnTo>
                  <a:lnTo>
                    <a:pt x="4031" y="8561"/>
                  </a:lnTo>
                  <a:lnTo>
                    <a:pt x="40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6"/>
            <p:cNvSpPr/>
            <p:nvPr/>
          </p:nvSpPr>
          <p:spPr>
            <a:xfrm>
              <a:off x="1580784" y="2905675"/>
              <a:ext cx="88811" cy="111825"/>
            </a:xfrm>
            <a:custGeom>
              <a:avLst/>
              <a:gdLst/>
              <a:ahLst/>
              <a:cxnLst/>
              <a:rect l="l" t="t" r="r" b="b"/>
              <a:pathLst>
                <a:path w="3203" h="4033" extrusionOk="0">
                  <a:moveTo>
                    <a:pt x="2002" y="1603"/>
                  </a:moveTo>
                  <a:lnTo>
                    <a:pt x="2002" y="2404"/>
                  </a:lnTo>
                  <a:lnTo>
                    <a:pt x="1201" y="2404"/>
                  </a:lnTo>
                  <a:lnTo>
                    <a:pt x="1201" y="1603"/>
                  </a:lnTo>
                  <a:close/>
                  <a:moveTo>
                    <a:pt x="0" y="0"/>
                  </a:moveTo>
                  <a:lnTo>
                    <a:pt x="0" y="4033"/>
                  </a:lnTo>
                  <a:lnTo>
                    <a:pt x="3202" y="4033"/>
                  </a:lnTo>
                  <a:lnTo>
                    <a:pt x="3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6"/>
            <p:cNvSpPr/>
            <p:nvPr/>
          </p:nvSpPr>
          <p:spPr>
            <a:xfrm>
              <a:off x="1826533" y="2810043"/>
              <a:ext cx="44419" cy="302452"/>
            </a:xfrm>
            <a:custGeom>
              <a:avLst/>
              <a:gdLst/>
              <a:ahLst/>
              <a:cxnLst/>
              <a:rect l="l" t="t" r="r" b="b"/>
              <a:pathLst>
                <a:path w="1602" h="10908" extrusionOk="0">
                  <a:moveTo>
                    <a:pt x="1602" y="0"/>
                  </a:moveTo>
                  <a:lnTo>
                    <a:pt x="1" y="801"/>
                  </a:lnTo>
                  <a:lnTo>
                    <a:pt x="1" y="10107"/>
                  </a:lnTo>
                  <a:lnTo>
                    <a:pt x="1602" y="10907"/>
                  </a:lnTo>
                  <a:lnTo>
                    <a:pt x="1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6"/>
            <p:cNvSpPr/>
            <p:nvPr/>
          </p:nvSpPr>
          <p:spPr>
            <a:xfrm>
              <a:off x="1536254" y="2929742"/>
              <a:ext cx="22321" cy="63052"/>
            </a:xfrm>
            <a:custGeom>
              <a:avLst/>
              <a:gdLst/>
              <a:ahLst/>
              <a:cxnLst/>
              <a:rect l="l" t="t" r="r" b="b"/>
              <a:pathLst>
                <a:path w="805" h="2274" extrusionOk="0">
                  <a:moveTo>
                    <a:pt x="804" y="0"/>
                  </a:moveTo>
                  <a:cubicBezTo>
                    <a:pt x="337" y="165"/>
                    <a:pt x="1" y="612"/>
                    <a:pt x="1" y="1137"/>
                  </a:cubicBezTo>
                  <a:cubicBezTo>
                    <a:pt x="1" y="1661"/>
                    <a:pt x="337" y="2108"/>
                    <a:pt x="804" y="2273"/>
                  </a:cubicBezTo>
                  <a:lnTo>
                    <a:pt x="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6"/>
            <p:cNvSpPr/>
            <p:nvPr/>
          </p:nvSpPr>
          <p:spPr>
            <a:xfrm>
              <a:off x="1893135" y="2916683"/>
              <a:ext cx="22348" cy="89144"/>
            </a:xfrm>
            <a:custGeom>
              <a:avLst/>
              <a:gdLst/>
              <a:ahLst/>
              <a:cxnLst/>
              <a:rect l="l" t="t" r="r" b="b"/>
              <a:pathLst>
                <a:path w="806" h="3215" extrusionOk="0">
                  <a:moveTo>
                    <a:pt x="0" y="1"/>
                  </a:moveTo>
                  <a:lnTo>
                    <a:pt x="0" y="3215"/>
                  </a:lnTo>
                  <a:cubicBezTo>
                    <a:pt x="488" y="2848"/>
                    <a:pt x="805" y="2264"/>
                    <a:pt x="805" y="1608"/>
                  </a:cubicBezTo>
                  <a:cubicBezTo>
                    <a:pt x="805" y="952"/>
                    <a:pt x="488" y="36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 name="Google Shape;851;p56"/>
          <p:cNvSpPr/>
          <p:nvPr/>
        </p:nvSpPr>
        <p:spPr>
          <a:xfrm>
            <a:off x="720178" y="2760605"/>
            <a:ext cx="379035" cy="379035"/>
          </a:xfrm>
          <a:custGeom>
            <a:avLst/>
            <a:gdLst/>
            <a:ahLst/>
            <a:cxnLst/>
            <a:rect l="l" t="t" r="r" b="b"/>
            <a:pathLst>
              <a:path w="13670" h="13670" extrusionOk="0">
                <a:moveTo>
                  <a:pt x="11668" y="1602"/>
                </a:moveTo>
                <a:lnTo>
                  <a:pt x="11668" y="5634"/>
                </a:lnTo>
                <a:lnTo>
                  <a:pt x="10465" y="5634"/>
                </a:lnTo>
                <a:lnTo>
                  <a:pt x="10465" y="6435"/>
                </a:lnTo>
                <a:lnTo>
                  <a:pt x="8712" y="6435"/>
                </a:lnTo>
                <a:lnTo>
                  <a:pt x="7235" y="5051"/>
                </a:lnTo>
                <a:lnTo>
                  <a:pt x="7235" y="2403"/>
                </a:lnTo>
                <a:lnTo>
                  <a:pt x="9264" y="2403"/>
                </a:lnTo>
                <a:lnTo>
                  <a:pt x="9264" y="1602"/>
                </a:lnTo>
                <a:close/>
                <a:moveTo>
                  <a:pt x="10439" y="7235"/>
                </a:moveTo>
                <a:lnTo>
                  <a:pt x="10439" y="8036"/>
                </a:lnTo>
                <a:lnTo>
                  <a:pt x="11668" y="8036"/>
                </a:lnTo>
                <a:lnTo>
                  <a:pt x="11668" y="12068"/>
                </a:lnTo>
                <a:lnTo>
                  <a:pt x="9238" y="12068"/>
                </a:lnTo>
                <a:lnTo>
                  <a:pt x="9238" y="11266"/>
                </a:lnTo>
                <a:lnTo>
                  <a:pt x="7235" y="11266"/>
                </a:lnTo>
                <a:lnTo>
                  <a:pt x="7235" y="8619"/>
                </a:lnTo>
                <a:lnTo>
                  <a:pt x="8693" y="7235"/>
                </a:lnTo>
                <a:close/>
                <a:moveTo>
                  <a:pt x="4433" y="1"/>
                </a:moveTo>
                <a:lnTo>
                  <a:pt x="4433" y="2403"/>
                </a:lnTo>
                <a:lnTo>
                  <a:pt x="6435" y="2403"/>
                </a:lnTo>
                <a:lnTo>
                  <a:pt x="6435" y="5086"/>
                </a:lnTo>
                <a:lnTo>
                  <a:pt x="4553" y="6861"/>
                </a:lnTo>
                <a:lnTo>
                  <a:pt x="6435" y="8636"/>
                </a:lnTo>
                <a:lnTo>
                  <a:pt x="6435" y="11266"/>
                </a:lnTo>
                <a:lnTo>
                  <a:pt x="4433" y="11266"/>
                </a:lnTo>
                <a:lnTo>
                  <a:pt x="4433" y="12068"/>
                </a:lnTo>
                <a:lnTo>
                  <a:pt x="2004" y="12068"/>
                </a:lnTo>
                <a:lnTo>
                  <a:pt x="2004" y="7193"/>
                </a:lnTo>
                <a:cubicBezTo>
                  <a:pt x="2718" y="7007"/>
                  <a:pt x="3241" y="6337"/>
                  <a:pt x="3203" y="5554"/>
                </a:cubicBezTo>
                <a:cubicBezTo>
                  <a:pt x="3162" y="4734"/>
                  <a:pt x="2500" y="4068"/>
                  <a:pt x="1679" y="4029"/>
                </a:cubicBezTo>
                <a:cubicBezTo>
                  <a:pt x="1654" y="4027"/>
                  <a:pt x="1629" y="4027"/>
                  <a:pt x="1604" y="4027"/>
                </a:cubicBezTo>
                <a:cubicBezTo>
                  <a:pt x="721" y="4027"/>
                  <a:pt x="1" y="4748"/>
                  <a:pt x="1" y="5636"/>
                </a:cubicBezTo>
                <a:cubicBezTo>
                  <a:pt x="1" y="6384"/>
                  <a:pt x="512" y="7013"/>
                  <a:pt x="1202" y="7193"/>
                </a:cubicBezTo>
                <a:lnTo>
                  <a:pt x="1202" y="12869"/>
                </a:lnTo>
                <a:lnTo>
                  <a:pt x="4405" y="12869"/>
                </a:lnTo>
                <a:lnTo>
                  <a:pt x="4405" y="13669"/>
                </a:lnTo>
                <a:lnTo>
                  <a:pt x="9264" y="13669"/>
                </a:lnTo>
                <a:lnTo>
                  <a:pt x="9264" y="12869"/>
                </a:lnTo>
                <a:lnTo>
                  <a:pt x="12468" y="12869"/>
                </a:lnTo>
                <a:lnTo>
                  <a:pt x="12468" y="8036"/>
                </a:lnTo>
                <a:lnTo>
                  <a:pt x="13669" y="8036"/>
                </a:lnTo>
                <a:lnTo>
                  <a:pt x="13669" y="5634"/>
                </a:lnTo>
                <a:lnTo>
                  <a:pt x="12468" y="5634"/>
                </a:lnTo>
                <a:lnTo>
                  <a:pt x="12468" y="801"/>
                </a:lnTo>
                <a:lnTo>
                  <a:pt x="9264" y="801"/>
                </a:lnTo>
                <a:lnTo>
                  <a:pt x="9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 name="Google Shape;852;p56"/>
          <p:cNvGrpSpPr/>
          <p:nvPr/>
        </p:nvGrpSpPr>
        <p:grpSpPr>
          <a:xfrm>
            <a:off x="8044647" y="2164186"/>
            <a:ext cx="267265" cy="379063"/>
            <a:chOff x="8044647" y="2164186"/>
            <a:chExt cx="267265" cy="379063"/>
          </a:xfrm>
        </p:grpSpPr>
        <p:sp>
          <p:nvSpPr>
            <p:cNvPr id="853" name="Google Shape;853;p56"/>
            <p:cNvSpPr/>
            <p:nvPr/>
          </p:nvSpPr>
          <p:spPr>
            <a:xfrm>
              <a:off x="8111248" y="2231536"/>
              <a:ext cx="134035" cy="66657"/>
            </a:xfrm>
            <a:custGeom>
              <a:avLst/>
              <a:gdLst/>
              <a:ahLst/>
              <a:cxnLst/>
              <a:rect l="l" t="t" r="r" b="b"/>
              <a:pathLst>
                <a:path w="4834" h="2404" extrusionOk="0">
                  <a:moveTo>
                    <a:pt x="0" y="1"/>
                  </a:moveTo>
                  <a:lnTo>
                    <a:pt x="0" y="2404"/>
                  </a:lnTo>
                  <a:lnTo>
                    <a:pt x="4833" y="2404"/>
                  </a:lnTo>
                  <a:lnTo>
                    <a:pt x="48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6"/>
            <p:cNvSpPr/>
            <p:nvPr/>
          </p:nvSpPr>
          <p:spPr>
            <a:xfrm>
              <a:off x="8044647" y="2164186"/>
              <a:ext cx="267265" cy="379063"/>
            </a:xfrm>
            <a:custGeom>
              <a:avLst/>
              <a:gdLst/>
              <a:ahLst/>
              <a:cxnLst/>
              <a:rect l="l" t="t" r="r" b="b"/>
              <a:pathLst>
                <a:path w="9639" h="13671" extrusionOk="0">
                  <a:moveTo>
                    <a:pt x="8036" y="1603"/>
                  </a:moveTo>
                  <a:lnTo>
                    <a:pt x="8036" y="5634"/>
                  </a:lnTo>
                  <a:lnTo>
                    <a:pt x="1602" y="5634"/>
                  </a:lnTo>
                  <a:lnTo>
                    <a:pt x="1602" y="1603"/>
                  </a:lnTo>
                  <a:close/>
                  <a:moveTo>
                    <a:pt x="8036" y="7235"/>
                  </a:moveTo>
                  <a:lnTo>
                    <a:pt x="8036" y="8037"/>
                  </a:lnTo>
                  <a:lnTo>
                    <a:pt x="5633" y="8037"/>
                  </a:lnTo>
                  <a:lnTo>
                    <a:pt x="5633" y="7235"/>
                  </a:lnTo>
                  <a:close/>
                  <a:moveTo>
                    <a:pt x="3231" y="6434"/>
                  </a:moveTo>
                  <a:lnTo>
                    <a:pt x="3231" y="7235"/>
                  </a:lnTo>
                  <a:lnTo>
                    <a:pt x="4031" y="7235"/>
                  </a:lnTo>
                  <a:lnTo>
                    <a:pt x="4031" y="8037"/>
                  </a:lnTo>
                  <a:lnTo>
                    <a:pt x="3203" y="8037"/>
                  </a:lnTo>
                  <a:lnTo>
                    <a:pt x="3203" y="8837"/>
                  </a:lnTo>
                  <a:lnTo>
                    <a:pt x="2402" y="8837"/>
                  </a:lnTo>
                  <a:lnTo>
                    <a:pt x="2402" y="8037"/>
                  </a:lnTo>
                  <a:lnTo>
                    <a:pt x="1602" y="8037"/>
                  </a:lnTo>
                  <a:lnTo>
                    <a:pt x="1602" y="7235"/>
                  </a:lnTo>
                  <a:lnTo>
                    <a:pt x="2402" y="7235"/>
                  </a:lnTo>
                  <a:lnTo>
                    <a:pt x="2402" y="6434"/>
                  </a:lnTo>
                  <a:close/>
                  <a:moveTo>
                    <a:pt x="8036" y="9638"/>
                  </a:moveTo>
                  <a:lnTo>
                    <a:pt x="8036" y="10439"/>
                  </a:lnTo>
                  <a:lnTo>
                    <a:pt x="5633" y="10439"/>
                  </a:lnTo>
                  <a:lnTo>
                    <a:pt x="5633" y="9638"/>
                  </a:lnTo>
                  <a:close/>
                  <a:moveTo>
                    <a:pt x="3432" y="9718"/>
                  </a:moveTo>
                  <a:lnTo>
                    <a:pt x="4001" y="10287"/>
                  </a:lnTo>
                  <a:lnTo>
                    <a:pt x="3432" y="10855"/>
                  </a:lnTo>
                  <a:lnTo>
                    <a:pt x="4001" y="11423"/>
                  </a:lnTo>
                  <a:lnTo>
                    <a:pt x="3432" y="11993"/>
                  </a:lnTo>
                  <a:lnTo>
                    <a:pt x="2863" y="11423"/>
                  </a:lnTo>
                  <a:lnTo>
                    <a:pt x="2294" y="11993"/>
                  </a:lnTo>
                  <a:lnTo>
                    <a:pt x="1726" y="11423"/>
                  </a:lnTo>
                  <a:lnTo>
                    <a:pt x="2294" y="10855"/>
                  </a:lnTo>
                  <a:lnTo>
                    <a:pt x="1726" y="10287"/>
                  </a:lnTo>
                  <a:lnTo>
                    <a:pt x="2294" y="9718"/>
                  </a:lnTo>
                  <a:lnTo>
                    <a:pt x="2863" y="10287"/>
                  </a:lnTo>
                  <a:lnTo>
                    <a:pt x="3432" y="9718"/>
                  </a:lnTo>
                  <a:close/>
                  <a:moveTo>
                    <a:pt x="8036" y="11267"/>
                  </a:moveTo>
                  <a:lnTo>
                    <a:pt x="8036" y="12067"/>
                  </a:lnTo>
                  <a:lnTo>
                    <a:pt x="5633" y="12067"/>
                  </a:lnTo>
                  <a:lnTo>
                    <a:pt x="5633" y="11267"/>
                  </a:lnTo>
                  <a:close/>
                  <a:moveTo>
                    <a:pt x="1" y="0"/>
                  </a:moveTo>
                  <a:lnTo>
                    <a:pt x="1" y="13670"/>
                  </a:lnTo>
                  <a:lnTo>
                    <a:pt x="9638" y="13670"/>
                  </a:lnTo>
                  <a:lnTo>
                    <a:pt x="9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56"/>
          <p:cNvGrpSpPr/>
          <p:nvPr/>
        </p:nvGrpSpPr>
        <p:grpSpPr>
          <a:xfrm>
            <a:off x="6422810" y="2164186"/>
            <a:ext cx="379007" cy="379063"/>
            <a:chOff x="6422810" y="2164186"/>
            <a:chExt cx="379007" cy="379063"/>
          </a:xfrm>
        </p:grpSpPr>
        <p:sp>
          <p:nvSpPr>
            <p:cNvPr id="856" name="Google Shape;856;p56"/>
            <p:cNvSpPr/>
            <p:nvPr/>
          </p:nvSpPr>
          <p:spPr>
            <a:xfrm>
              <a:off x="6422810" y="2164186"/>
              <a:ext cx="379007" cy="379063"/>
            </a:xfrm>
            <a:custGeom>
              <a:avLst/>
              <a:gdLst/>
              <a:ahLst/>
              <a:cxnLst/>
              <a:rect l="l" t="t" r="r" b="b"/>
              <a:pathLst>
                <a:path w="13669" h="13671" extrusionOk="0">
                  <a:moveTo>
                    <a:pt x="6434" y="1626"/>
                  </a:moveTo>
                  <a:lnTo>
                    <a:pt x="6434" y="6434"/>
                  </a:lnTo>
                  <a:lnTo>
                    <a:pt x="1625" y="6434"/>
                  </a:lnTo>
                  <a:cubicBezTo>
                    <a:pt x="1820" y="3873"/>
                    <a:pt x="3872" y="1822"/>
                    <a:pt x="6434" y="1626"/>
                  </a:cubicBezTo>
                  <a:close/>
                  <a:moveTo>
                    <a:pt x="12044" y="7235"/>
                  </a:moveTo>
                  <a:cubicBezTo>
                    <a:pt x="11848" y="9797"/>
                    <a:pt x="9797" y="11848"/>
                    <a:pt x="7235" y="12044"/>
                  </a:cubicBezTo>
                  <a:lnTo>
                    <a:pt x="7235" y="7235"/>
                  </a:lnTo>
                  <a:close/>
                  <a:moveTo>
                    <a:pt x="6434" y="0"/>
                  </a:moveTo>
                  <a:lnTo>
                    <a:pt x="6434" y="842"/>
                  </a:lnTo>
                  <a:cubicBezTo>
                    <a:pt x="3424" y="1037"/>
                    <a:pt x="1015" y="3432"/>
                    <a:pt x="818" y="6434"/>
                  </a:cubicBezTo>
                  <a:lnTo>
                    <a:pt x="0" y="6434"/>
                  </a:lnTo>
                  <a:lnTo>
                    <a:pt x="0" y="7236"/>
                  </a:lnTo>
                  <a:lnTo>
                    <a:pt x="6434" y="7236"/>
                  </a:lnTo>
                  <a:lnTo>
                    <a:pt x="6434" y="13670"/>
                  </a:lnTo>
                  <a:lnTo>
                    <a:pt x="7235" y="13670"/>
                  </a:lnTo>
                  <a:lnTo>
                    <a:pt x="7235" y="12829"/>
                  </a:lnTo>
                  <a:cubicBezTo>
                    <a:pt x="10244" y="12633"/>
                    <a:pt x="12653" y="10237"/>
                    <a:pt x="12850" y="7235"/>
                  </a:cubicBezTo>
                  <a:lnTo>
                    <a:pt x="13668" y="7235"/>
                  </a:lnTo>
                  <a:lnTo>
                    <a:pt x="13668" y="6434"/>
                  </a:lnTo>
                  <a:lnTo>
                    <a:pt x="7235" y="6434"/>
                  </a:lnTo>
                  <a:lnTo>
                    <a:pt x="7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6"/>
            <p:cNvSpPr/>
            <p:nvPr/>
          </p:nvSpPr>
          <p:spPr>
            <a:xfrm>
              <a:off x="6459493" y="2389028"/>
              <a:ext cx="63108" cy="63108"/>
            </a:xfrm>
            <a:custGeom>
              <a:avLst/>
              <a:gdLst/>
              <a:ahLst/>
              <a:cxnLst/>
              <a:rect l="l" t="t" r="r" b="b"/>
              <a:pathLst>
                <a:path w="2276" h="2276" extrusionOk="0">
                  <a:moveTo>
                    <a:pt x="569" y="1"/>
                  </a:moveTo>
                  <a:lnTo>
                    <a:pt x="1" y="569"/>
                  </a:lnTo>
                  <a:lnTo>
                    <a:pt x="569" y="1137"/>
                  </a:lnTo>
                  <a:lnTo>
                    <a:pt x="1" y="1707"/>
                  </a:lnTo>
                  <a:lnTo>
                    <a:pt x="569" y="2275"/>
                  </a:lnTo>
                  <a:lnTo>
                    <a:pt x="1137" y="1707"/>
                  </a:lnTo>
                  <a:lnTo>
                    <a:pt x="1707" y="2275"/>
                  </a:lnTo>
                  <a:lnTo>
                    <a:pt x="2275" y="1707"/>
                  </a:lnTo>
                  <a:lnTo>
                    <a:pt x="1707" y="1137"/>
                  </a:lnTo>
                  <a:lnTo>
                    <a:pt x="2275" y="569"/>
                  </a:lnTo>
                  <a:lnTo>
                    <a:pt x="1707" y="1"/>
                  </a:lnTo>
                  <a:lnTo>
                    <a:pt x="1137" y="569"/>
                  </a:lnTo>
                  <a:lnTo>
                    <a:pt x="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6"/>
            <p:cNvSpPr/>
            <p:nvPr/>
          </p:nvSpPr>
          <p:spPr>
            <a:xfrm>
              <a:off x="6660129" y="2178604"/>
              <a:ext cx="63108" cy="63080"/>
            </a:xfrm>
            <a:custGeom>
              <a:avLst/>
              <a:gdLst/>
              <a:ahLst/>
              <a:cxnLst/>
              <a:rect l="l" t="t" r="r" b="b"/>
              <a:pathLst>
                <a:path w="2276" h="2275" extrusionOk="0">
                  <a:moveTo>
                    <a:pt x="570" y="0"/>
                  </a:moveTo>
                  <a:lnTo>
                    <a:pt x="1" y="569"/>
                  </a:lnTo>
                  <a:lnTo>
                    <a:pt x="570" y="1137"/>
                  </a:lnTo>
                  <a:lnTo>
                    <a:pt x="1" y="1707"/>
                  </a:lnTo>
                  <a:lnTo>
                    <a:pt x="570" y="2275"/>
                  </a:lnTo>
                  <a:lnTo>
                    <a:pt x="1139" y="1707"/>
                  </a:lnTo>
                  <a:lnTo>
                    <a:pt x="1707" y="2275"/>
                  </a:lnTo>
                  <a:lnTo>
                    <a:pt x="2275" y="1707"/>
                  </a:lnTo>
                  <a:lnTo>
                    <a:pt x="1707" y="1137"/>
                  </a:lnTo>
                  <a:lnTo>
                    <a:pt x="2275" y="569"/>
                  </a:lnTo>
                  <a:lnTo>
                    <a:pt x="1707" y="0"/>
                  </a:lnTo>
                  <a:lnTo>
                    <a:pt x="1139" y="569"/>
                  </a:lnTo>
                  <a:lnTo>
                    <a:pt x="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6"/>
            <p:cNvSpPr/>
            <p:nvPr/>
          </p:nvSpPr>
          <p:spPr>
            <a:xfrm>
              <a:off x="6723764" y="2253386"/>
              <a:ext cx="66906" cy="66906"/>
            </a:xfrm>
            <a:custGeom>
              <a:avLst/>
              <a:gdLst/>
              <a:ahLst/>
              <a:cxnLst/>
              <a:rect l="l" t="t" r="r" b="b"/>
              <a:pathLst>
                <a:path w="2413" h="2413" extrusionOk="0">
                  <a:moveTo>
                    <a:pt x="1206" y="0"/>
                  </a:moveTo>
                  <a:cubicBezTo>
                    <a:pt x="540" y="0"/>
                    <a:pt x="1" y="539"/>
                    <a:pt x="1" y="1205"/>
                  </a:cubicBezTo>
                  <a:cubicBezTo>
                    <a:pt x="1" y="1872"/>
                    <a:pt x="540" y="2412"/>
                    <a:pt x="1206" y="2412"/>
                  </a:cubicBezTo>
                  <a:cubicBezTo>
                    <a:pt x="1872" y="2412"/>
                    <a:pt x="2413" y="1872"/>
                    <a:pt x="2413" y="1205"/>
                  </a:cubicBezTo>
                  <a:cubicBezTo>
                    <a:pt x="2413" y="539"/>
                    <a:pt x="1872"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6"/>
            <p:cNvSpPr/>
            <p:nvPr/>
          </p:nvSpPr>
          <p:spPr>
            <a:xfrm>
              <a:off x="6511954" y="2465140"/>
              <a:ext cx="66906" cy="66906"/>
            </a:xfrm>
            <a:custGeom>
              <a:avLst/>
              <a:gdLst/>
              <a:ahLst/>
              <a:cxnLst/>
              <a:rect l="l" t="t" r="r" b="b"/>
              <a:pathLst>
                <a:path w="2413" h="2413" extrusionOk="0">
                  <a:moveTo>
                    <a:pt x="1207" y="1"/>
                  </a:moveTo>
                  <a:cubicBezTo>
                    <a:pt x="541" y="1"/>
                    <a:pt x="1" y="541"/>
                    <a:pt x="1" y="1208"/>
                  </a:cubicBezTo>
                  <a:cubicBezTo>
                    <a:pt x="1" y="1874"/>
                    <a:pt x="541" y="2413"/>
                    <a:pt x="1207" y="2413"/>
                  </a:cubicBezTo>
                  <a:cubicBezTo>
                    <a:pt x="1873" y="2413"/>
                    <a:pt x="2413" y="1874"/>
                    <a:pt x="2413" y="1208"/>
                  </a:cubicBezTo>
                  <a:cubicBezTo>
                    <a:pt x="2413" y="541"/>
                    <a:pt x="1873"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6"/>
            <p:cNvSpPr/>
            <p:nvPr/>
          </p:nvSpPr>
          <p:spPr>
            <a:xfrm>
              <a:off x="6534552" y="2253746"/>
              <a:ext cx="44475" cy="66657"/>
            </a:xfrm>
            <a:custGeom>
              <a:avLst/>
              <a:gdLst/>
              <a:ahLst/>
              <a:cxnLst/>
              <a:rect l="l" t="t" r="r" b="b"/>
              <a:pathLst>
                <a:path w="1604" h="2404" extrusionOk="0">
                  <a:moveTo>
                    <a:pt x="1" y="0"/>
                  </a:moveTo>
                  <a:lnTo>
                    <a:pt x="1" y="2404"/>
                  </a:lnTo>
                  <a:lnTo>
                    <a:pt x="801" y="2404"/>
                  </a:lnTo>
                  <a:lnTo>
                    <a:pt x="801" y="1603"/>
                  </a:lnTo>
                  <a:lnTo>
                    <a:pt x="1603" y="1603"/>
                  </a:lnTo>
                  <a:lnTo>
                    <a:pt x="1603" y="802"/>
                  </a:lnTo>
                  <a:lnTo>
                    <a:pt x="801" y="802"/>
                  </a:ln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p:nvPr/>
          </p:nvSpPr>
          <p:spPr>
            <a:xfrm>
              <a:off x="6645600" y="2387004"/>
              <a:ext cx="22265" cy="22237"/>
            </a:xfrm>
            <a:custGeom>
              <a:avLst/>
              <a:gdLst/>
              <a:ahLst/>
              <a:cxnLst/>
              <a:rect l="l" t="t" r="r" b="b"/>
              <a:pathLst>
                <a:path w="803" h="802" extrusionOk="0">
                  <a:moveTo>
                    <a:pt x="0" y="1"/>
                  </a:moveTo>
                  <a:lnTo>
                    <a:pt x="0" y="801"/>
                  </a:lnTo>
                  <a:lnTo>
                    <a:pt x="802" y="801"/>
                  </a:lnTo>
                  <a:lnTo>
                    <a:pt x="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6"/>
            <p:cNvSpPr/>
            <p:nvPr/>
          </p:nvSpPr>
          <p:spPr>
            <a:xfrm>
              <a:off x="6690020" y="2387004"/>
              <a:ext cx="22237" cy="22237"/>
            </a:xfrm>
            <a:custGeom>
              <a:avLst/>
              <a:gdLst/>
              <a:ahLst/>
              <a:cxnLst/>
              <a:rect l="l" t="t" r="r" b="b"/>
              <a:pathLst>
                <a:path w="802" h="802" extrusionOk="0">
                  <a:moveTo>
                    <a:pt x="1" y="1"/>
                  </a:moveTo>
                  <a:lnTo>
                    <a:pt x="1" y="801"/>
                  </a:lnTo>
                  <a:lnTo>
                    <a:pt x="801" y="801"/>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6"/>
            <p:cNvSpPr/>
            <p:nvPr/>
          </p:nvSpPr>
          <p:spPr>
            <a:xfrm>
              <a:off x="6667838" y="2431396"/>
              <a:ext cx="22210" cy="22237"/>
            </a:xfrm>
            <a:custGeom>
              <a:avLst/>
              <a:gdLst/>
              <a:ahLst/>
              <a:cxnLst/>
              <a:rect l="l" t="t" r="r" b="b"/>
              <a:pathLst>
                <a:path w="801" h="802" extrusionOk="0">
                  <a:moveTo>
                    <a:pt x="0" y="1"/>
                  </a:moveTo>
                  <a:lnTo>
                    <a:pt x="0" y="802"/>
                  </a:lnTo>
                  <a:lnTo>
                    <a:pt x="801" y="802"/>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56"/>
          <p:cNvGrpSpPr/>
          <p:nvPr/>
        </p:nvGrpSpPr>
        <p:grpSpPr>
          <a:xfrm>
            <a:off x="5606651" y="2164186"/>
            <a:ext cx="222818" cy="379007"/>
            <a:chOff x="5606651" y="2164186"/>
            <a:chExt cx="222818" cy="379007"/>
          </a:xfrm>
        </p:grpSpPr>
        <p:sp>
          <p:nvSpPr>
            <p:cNvPr id="866" name="Google Shape;866;p56"/>
            <p:cNvSpPr/>
            <p:nvPr/>
          </p:nvSpPr>
          <p:spPr>
            <a:xfrm>
              <a:off x="5606651" y="2487683"/>
              <a:ext cx="222818" cy="55510"/>
            </a:xfrm>
            <a:custGeom>
              <a:avLst/>
              <a:gdLst/>
              <a:ahLst/>
              <a:cxnLst/>
              <a:rect l="l" t="t" r="r" b="b"/>
              <a:pathLst>
                <a:path w="8036" h="2002" extrusionOk="0">
                  <a:moveTo>
                    <a:pt x="804" y="0"/>
                  </a:moveTo>
                  <a:cubicBezTo>
                    <a:pt x="360" y="0"/>
                    <a:pt x="0" y="360"/>
                    <a:pt x="0" y="804"/>
                  </a:cubicBezTo>
                  <a:lnTo>
                    <a:pt x="0" y="2002"/>
                  </a:lnTo>
                  <a:lnTo>
                    <a:pt x="8035" y="2002"/>
                  </a:lnTo>
                  <a:lnTo>
                    <a:pt x="8035" y="804"/>
                  </a:lnTo>
                  <a:cubicBezTo>
                    <a:pt x="8035" y="360"/>
                    <a:pt x="7676" y="0"/>
                    <a:pt x="7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6"/>
            <p:cNvSpPr/>
            <p:nvPr/>
          </p:nvSpPr>
          <p:spPr>
            <a:xfrm>
              <a:off x="5628833" y="2420305"/>
              <a:ext cx="178426" cy="44475"/>
            </a:xfrm>
            <a:custGeom>
              <a:avLst/>
              <a:gdLst/>
              <a:ahLst/>
              <a:cxnLst/>
              <a:rect l="l" t="t" r="r" b="b"/>
              <a:pathLst>
                <a:path w="6435" h="1604" extrusionOk="0">
                  <a:moveTo>
                    <a:pt x="804" y="1"/>
                  </a:moveTo>
                  <a:cubicBezTo>
                    <a:pt x="362" y="1"/>
                    <a:pt x="1" y="360"/>
                    <a:pt x="1" y="804"/>
                  </a:cubicBezTo>
                  <a:lnTo>
                    <a:pt x="1" y="1603"/>
                  </a:lnTo>
                  <a:lnTo>
                    <a:pt x="6435" y="1603"/>
                  </a:lnTo>
                  <a:lnTo>
                    <a:pt x="6435" y="804"/>
                  </a:lnTo>
                  <a:cubicBezTo>
                    <a:pt x="6435" y="360"/>
                    <a:pt x="6075" y="1"/>
                    <a:pt x="5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6"/>
            <p:cNvSpPr/>
            <p:nvPr/>
          </p:nvSpPr>
          <p:spPr>
            <a:xfrm>
              <a:off x="5657836" y="2375830"/>
              <a:ext cx="120587" cy="22321"/>
            </a:xfrm>
            <a:custGeom>
              <a:avLst/>
              <a:gdLst/>
              <a:ahLst/>
              <a:cxnLst/>
              <a:rect l="l" t="t" r="r" b="b"/>
              <a:pathLst>
                <a:path w="4349" h="805" extrusionOk="0">
                  <a:moveTo>
                    <a:pt x="115" y="1"/>
                  </a:moveTo>
                  <a:lnTo>
                    <a:pt x="1" y="804"/>
                  </a:lnTo>
                  <a:lnTo>
                    <a:pt x="4349" y="804"/>
                  </a:lnTo>
                  <a:lnTo>
                    <a:pt x="4233" y="1"/>
                  </a:lnTo>
                  <a:cubicBezTo>
                    <a:pt x="4214" y="2"/>
                    <a:pt x="4195" y="3"/>
                    <a:pt x="4176" y="3"/>
                  </a:cubicBezTo>
                  <a:lnTo>
                    <a:pt x="172" y="3"/>
                  </a:lnTo>
                  <a:cubicBezTo>
                    <a:pt x="153" y="3"/>
                    <a:pt x="134" y="2"/>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p:nvPr/>
          </p:nvSpPr>
          <p:spPr>
            <a:xfrm>
              <a:off x="5667901" y="2164186"/>
              <a:ext cx="101094" cy="88839"/>
            </a:xfrm>
            <a:custGeom>
              <a:avLst/>
              <a:gdLst/>
              <a:ahLst/>
              <a:cxnLst/>
              <a:rect l="l" t="t" r="r" b="b"/>
              <a:pathLst>
                <a:path w="3646" h="3204" extrusionOk="0">
                  <a:moveTo>
                    <a:pt x="1422" y="0"/>
                  </a:moveTo>
                  <a:lnTo>
                    <a:pt x="1422" y="849"/>
                  </a:lnTo>
                  <a:cubicBezTo>
                    <a:pt x="580" y="1052"/>
                    <a:pt x="0" y="1879"/>
                    <a:pt x="149" y="2776"/>
                  </a:cubicBezTo>
                  <a:lnTo>
                    <a:pt x="221" y="3204"/>
                  </a:lnTo>
                  <a:lnTo>
                    <a:pt x="3425" y="3204"/>
                  </a:lnTo>
                  <a:lnTo>
                    <a:pt x="3495" y="2776"/>
                  </a:lnTo>
                  <a:cubicBezTo>
                    <a:pt x="3645" y="1879"/>
                    <a:pt x="3064" y="1052"/>
                    <a:pt x="2222" y="849"/>
                  </a:cubicBezTo>
                  <a:lnTo>
                    <a:pt x="2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6"/>
            <p:cNvSpPr/>
            <p:nvPr/>
          </p:nvSpPr>
          <p:spPr>
            <a:xfrm>
              <a:off x="5676885" y="2275983"/>
              <a:ext cx="82489" cy="22210"/>
            </a:xfrm>
            <a:custGeom>
              <a:avLst/>
              <a:gdLst/>
              <a:ahLst/>
              <a:cxnLst/>
              <a:rect l="l" t="t" r="r" b="b"/>
              <a:pathLst>
                <a:path w="2975" h="801" extrusionOk="0">
                  <a:moveTo>
                    <a:pt x="114" y="0"/>
                  </a:moveTo>
                  <a:lnTo>
                    <a:pt x="1" y="801"/>
                  </a:lnTo>
                  <a:lnTo>
                    <a:pt x="2975" y="801"/>
                  </a:lnTo>
                  <a:lnTo>
                    <a:pt x="2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6"/>
            <p:cNvSpPr/>
            <p:nvPr/>
          </p:nvSpPr>
          <p:spPr>
            <a:xfrm>
              <a:off x="5645608" y="2320375"/>
              <a:ext cx="145015" cy="33328"/>
            </a:xfrm>
            <a:custGeom>
              <a:avLst/>
              <a:gdLst/>
              <a:ahLst/>
              <a:cxnLst/>
              <a:rect l="l" t="t" r="r" b="b"/>
              <a:pathLst>
                <a:path w="5230" h="1202" extrusionOk="0">
                  <a:moveTo>
                    <a:pt x="629" y="1"/>
                  </a:moveTo>
                  <a:cubicBezTo>
                    <a:pt x="303" y="1"/>
                    <a:pt x="24" y="255"/>
                    <a:pt x="12" y="581"/>
                  </a:cubicBezTo>
                  <a:cubicBezTo>
                    <a:pt x="1" y="922"/>
                    <a:pt x="274" y="1201"/>
                    <a:pt x="613" y="1201"/>
                  </a:cubicBezTo>
                  <a:lnTo>
                    <a:pt x="4601" y="1201"/>
                  </a:lnTo>
                  <a:cubicBezTo>
                    <a:pt x="4928" y="1201"/>
                    <a:pt x="5207" y="949"/>
                    <a:pt x="5218" y="621"/>
                  </a:cubicBezTo>
                  <a:cubicBezTo>
                    <a:pt x="5229" y="281"/>
                    <a:pt x="4956" y="1"/>
                    <a:pt x="4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56"/>
          <p:cNvGrpSpPr/>
          <p:nvPr/>
        </p:nvGrpSpPr>
        <p:grpSpPr>
          <a:xfrm>
            <a:off x="7228488" y="2163770"/>
            <a:ext cx="379035" cy="379423"/>
            <a:chOff x="7228488" y="2163770"/>
            <a:chExt cx="379035" cy="379423"/>
          </a:xfrm>
        </p:grpSpPr>
        <p:sp>
          <p:nvSpPr>
            <p:cNvPr id="873" name="Google Shape;873;p56"/>
            <p:cNvSpPr/>
            <p:nvPr/>
          </p:nvSpPr>
          <p:spPr>
            <a:xfrm>
              <a:off x="7228488" y="2342585"/>
              <a:ext cx="379035" cy="200608"/>
            </a:xfrm>
            <a:custGeom>
              <a:avLst/>
              <a:gdLst/>
              <a:ahLst/>
              <a:cxnLst/>
              <a:rect l="l" t="t" r="r" b="b"/>
              <a:pathLst>
                <a:path w="13670" h="7235" extrusionOk="0">
                  <a:moveTo>
                    <a:pt x="4005" y="1603"/>
                  </a:moveTo>
                  <a:lnTo>
                    <a:pt x="4005" y="2403"/>
                  </a:lnTo>
                  <a:lnTo>
                    <a:pt x="1602" y="2403"/>
                  </a:lnTo>
                  <a:lnTo>
                    <a:pt x="1602" y="1603"/>
                  </a:lnTo>
                  <a:close/>
                  <a:moveTo>
                    <a:pt x="4005" y="3204"/>
                  </a:moveTo>
                  <a:lnTo>
                    <a:pt x="4005" y="4005"/>
                  </a:lnTo>
                  <a:lnTo>
                    <a:pt x="1602" y="4005"/>
                  </a:lnTo>
                  <a:lnTo>
                    <a:pt x="1602" y="3204"/>
                  </a:lnTo>
                  <a:close/>
                  <a:moveTo>
                    <a:pt x="10108" y="807"/>
                  </a:moveTo>
                  <a:lnTo>
                    <a:pt x="11814" y="1051"/>
                  </a:lnTo>
                  <a:lnTo>
                    <a:pt x="12056" y="2755"/>
                  </a:lnTo>
                  <a:lnTo>
                    <a:pt x="11262" y="2869"/>
                  </a:lnTo>
                  <a:lnTo>
                    <a:pt x="11187" y="2349"/>
                  </a:lnTo>
                  <a:lnTo>
                    <a:pt x="9272" y="4612"/>
                  </a:lnTo>
                  <a:lnTo>
                    <a:pt x="6873" y="2213"/>
                  </a:lnTo>
                  <a:lnTo>
                    <a:pt x="5745" y="3663"/>
                  </a:lnTo>
                  <a:lnTo>
                    <a:pt x="5110" y="3169"/>
                  </a:lnTo>
                  <a:lnTo>
                    <a:pt x="6797" y="1001"/>
                  </a:lnTo>
                  <a:lnTo>
                    <a:pt x="9222" y="3426"/>
                  </a:lnTo>
                  <a:lnTo>
                    <a:pt x="10682" y="1701"/>
                  </a:lnTo>
                  <a:lnTo>
                    <a:pt x="9994" y="1603"/>
                  </a:lnTo>
                  <a:lnTo>
                    <a:pt x="10108" y="807"/>
                  </a:lnTo>
                  <a:close/>
                  <a:moveTo>
                    <a:pt x="4005" y="4833"/>
                  </a:moveTo>
                  <a:lnTo>
                    <a:pt x="4005" y="5633"/>
                  </a:lnTo>
                  <a:lnTo>
                    <a:pt x="1602" y="5633"/>
                  </a:lnTo>
                  <a:lnTo>
                    <a:pt x="1602" y="4833"/>
                  </a:lnTo>
                  <a:close/>
                  <a:moveTo>
                    <a:pt x="1" y="0"/>
                  </a:moveTo>
                  <a:lnTo>
                    <a:pt x="1" y="7235"/>
                  </a:lnTo>
                  <a:lnTo>
                    <a:pt x="13669" y="7235"/>
                  </a:lnTo>
                  <a:lnTo>
                    <a:pt x="13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6"/>
            <p:cNvSpPr/>
            <p:nvPr/>
          </p:nvSpPr>
          <p:spPr>
            <a:xfrm>
              <a:off x="7228488" y="2163770"/>
              <a:ext cx="379035" cy="156633"/>
            </a:xfrm>
            <a:custGeom>
              <a:avLst/>
              <a:gdLst/>
              <a:ahLst/>
              <a:cxnLst/>
              <a:rect l="l" t="t" r="r" b="b"/>
              <a:pathLst>
                <a:path w="13670" h="5649" extrusionOk="0">
                  <a:moveTo>
                    <a:pt x="6809" y="808"/>
                  </a:moveTo>
                  <a:cubicBezTo>
                    <a:pt x="7129" y="808"/>
                    <a:pt x="7482" y="1304"/>
                    <a:pt x="7582" y="2018"/>
                  </a:cubicBezTo>
                  <a:lnTo>
                    <a:pt x="6036" y="2018"/>
                  </a:lnTo>
                  <a:cubicBezTo>
                    <a:pt x="6135" y="1304"/>
                    <a:pt x="6489" y="808"/>
                    <a:pt x="6809" y="808"/>
                  </a:cubicBezTo>
                  <a:close/>
                  <a:moveTo>
                    <a:pt x="10866" y="811"/>
                  </a:moveTo>
                  <a:cubicBezTo>
                    <a:pt x="11189" y="811"/>
                    <a:pt x="11544" y="1307"/>
                    <a:pt x="11644" y="2018"/>
                  </a:cubicBezTo>
                  <a:lnTo>
                    <a:pt x="12447" y="2018"/>
                  </a:lnTo>
                  <a:cubicBezTo>
                    <a:pt x="12460" y="2148"/>
                    <a:pt x="12468" y="2284"/>
                    <a:pt x="12468" y="2421"/>
                  </a:cubicBezTo>
                  <a:cubicBezTo>
                    <a:pt x="12468" y="3779"/>
                    <a:pt x="11764" y="4842"/>
                    <a:pt x="10866" y="4842"/>
                  </a:cubicBezTo>
                  <a:lnTo>
                    <a:pt x="10866" y="4028"/>
                  </a:lnTo>
                  <a:cubicBezTo>
                    <a:pt x="11247" y="4028"/>
                    <a:pt x="11672" y="3340"/>
                    <a:pt x="11672" y="2420"/>
                  </a:cubicBezTo>
                  <a:cubicBezTo>
                    <a:pt x="11672" y="2280"/>
                    <a:pt x="11662" y="2145"/>
                    <a:pt x="11644" y="2018"/>
                  </a:cubicBezTo>
                  <a:lnTo>
                    <a:pt x="10089" y="2018"/>
                  </a:lnTo>
                  <a:cubicBezTo>
                    <a:pt x="10188" y="1307"/>
                    <a:pt x="10543" y="811"/>
                    <a:pt x="10866" y="811"/>
                  </a:cubicBezTo>
                  <a:close/>
                  <a:moveTo>
                    <a:pt x="2804" y="1"/>
                  </a:moveTo>
                  <a:cubicBezTo>
                    <a:pt x="1997" y="1"/>
                    <a:pt x="1348" y="860"/>
                    <a:pt x="1224" y="2018"/>
                  </a:cubicBezTo>
                  <a:lnTo>
                    <a:pt x="1" y="2018"/>
                  </a:lnTo>
                  <a:lnTo>
                    <a:pt x="1" y="5649"/>
                  </a:lnTo>
                  <a:lnTo>
                    <a:pt x="13669" y="5649"/>
                  </a:lnTo>
                  <a:lnTo>
                    <a:pt x="13669" y="2018"/>
                  </a:lnTo>
                  <a:lnTo>
                    <a:pt x="12457" y="2018"/>
                  </a:lnTo>
                  <a:cubicBezTo>
                    <a:pt x="12333" y="864"/>
                    <a:pt x="11678" y="8"/>
                    <a:pt x="10866" y="8"/>
                  </a:cubicBezTo>
                  <a:cubicBezTo>
                    <a:pt x="10054" y="8"/>
                    <a:pt x="9400" y="864"/>
                    <a:pt x="9275" y="2018"/>
                  </a:cubicBezTo>
                  <a:lnTo>
                    <a:pt x="8426" y="2018"/>
                  </a:lnTo>
                  <a:cubicBezTo>
                    <a:pt x="8441" y="2148"/>
                    <a:pt x="8448" y="2283"/>
                    <a:pt x="8448" y="2420"/>
                  </a:cubicBezTo>
                  <a:cubicBezTo>
                    <a:pt x="8448" y="3773"/>
                    <a:pt x="7739" y="4832"/>
                    <a:pt x="6835" y="4832"/>
                  </a:cubicBezTo>
                  <a:lnTo>
                    <a:pt x="6835" y="4028"/>
                  </a:lnTo>
                  <a:cubicBezTo>
                    <a:pt x="7216" y="4028"/>
                    <a:pt x="7642" y="3340"/>
                    <a:pt x="7642" y="2420"/>
                  </a:cubicBezTo>
                  <a:cubicBezTo>
                    <a:pt x="7642" y="2280"/>
                    <a:pt x="7631" y="2145"/>
                    <a:pt x="7614" y="2018"/>
                  </a:cubicBezTo>
                  <a:lnTo>
                    <a:pt x="8390" y="2018"/>
                  </a:lnTo>
                  <a:cubicBezTo>
                    <a:pt x="8265" y="860"/>
                    <a:pt x="7615" y="1"/>
                    <a:pt x="6809" y="1"/>
                  </a:cubicBezTo>
                  <a:cubicBezTo>
                    <a:pt x="6001" y="1"/>
                    <a:pt x="5352" y="860"/>
                    <a:pt x="5228" y="2018"/>
                  </a:cubicBezTo>
                  <a:lnTo>
                    <a:pt x="4385" y="2018"/>
                  </a:lnTo>
                  <a:cubicBezTo>
                    <a:pt x="4398" y="2150"/>
                    <a:pt x="4406" y="2284"/>
                    <a:pt x="4406" y="2421"/>
                  </a:cubicBezTo>
                  <a:cubicBezTo>
                    <a:pt x="4406" y="3779"/>
                    <a:pt x="3703" y="4842"/>
                    <a:pt x="2804" y="4842"/>
                  </a:cubicBezTo>
                  <a:lnTo>
                    <a:pt x="2804" y="4036"/>
                  </a:lnTo>
                  <a:cubicBezTo>
                    <a:pt x="3183" y="4036"/>
                    <a:pt x="3605" y="3345"/>
                    <a:pt x="3605" y="2421"/>
                  </a:cubicBezTo>
                  <a:cubicBezTo>
                    <a:pt x="3605" y="2281"/>
                    <a:pt x="3595" y="2147"/>
                    <a:pt x="3577" y="2018"/>
                  </a:cubicBezTo>
                  <a:lnTo>
                    <a:pt x="2032" y="2018"/>
                  </a:lnTo>
                  <a:cubicBezTo>
                    <a:pt x="2131" y="1304"/>
                    <a:pt x="2483" y="808"/>
                    <a:pt x="2804" y="808"/>
                  </a:cubicBezTo>
                  <a:cubicBezTo>
                    <a:pt x="3124" y="808"/>
                    <a:pt x="3478" y="1304"/>
                    <a:pt x="3577" y="2018"/>
                  </a:cubicBezTo>
                  <a:lnTo>
                    <a:pt x="4385" y="2018"/>
                  </a:lnTo>
                  <a:cubicBezTo>
                    <a:pt x="4261" y="860"/>
                    <a:pt x="3611" y="1"/>
                    <a:pt x="2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56"/>
          <p:cNvGrpSpPr/>
          <p:nvPr/>
        </p:nvGrpSpPr>
        <p:grpSpPr>
          <a:xfrm>
            <a:off x="4790492" y="2164186"/>
            <a:ext cx="379007" cy="367916"/>
            <a:chOff x="4790492" y="2164186"/>
            <a:chExt cx="379007" cy="367916"/>
          </a:xfrm>
        </p:grpSpPr>
        <p:sp>
          <p:nvSpPr>
            <p:cNvPr id="876" name="Google Shape;876;p56"/>
            <p:cNvSpPr/>
            <p:nvPr/>
          </p:nvSpPr>
          <p:spPr>
            <a:xfrm>
              <a:off x="4790492" y="2309284"/>
              <a:ext cx="379007" cy="222818"/>
            </a:xfrm>
            <a:custGeom>
              <a:avLst/>
              <a:gdLst/>
              <a:ahLst/>
              <a:cxnLst/>
              <a:rect l="l" t="t" r="r" b="b"/>
              <a:pathLst>
                <a:path w="13669" h="8036" extrusionOk="0">
                  <a:moveTo>
                    <a:pt x="10465" y="0"/>
                  </a:moveTo>
                  <a:lnTo>
                    <a:pt x="10465" y="7235"/>
                  </a:lnTo>
                  <a:lnTo>
                    <a:pt x="9638" y="7235"/>
                  </a:lnTo>
                  <a:lnTo>
                    <a:pt x="9638" y="1601"/>
                  </a:lnTo>
                  <a:lnTo>
                    <a:pt x="7235" y="1601"/>
                  </a:lnTo>
                  <a:lnTo>
                    <a:pt x="7235" y="7235"/>
                  </a:lnTo>
                  <a:lnTo>
                    <a:pt x="6434" y="7235"/>
                  </a:lnTo>
                  <a:lnTo>
                    <a:pt x="6434" y="3204"/>
                  </a:lnTo>
                  <a:lnTo>
                    <a:pt x="4031" y="3204"/>
                  </a:lnTo>
                  <a:lnTo>
                    <a:pt x="4031" y="7235"/>
                  </a:lnTo>
                  <a:lnTo>
                    <a:pt x="3204" y="7235"/>
                  </a:lnTo>
                  <a:lnTo>
                    <a:pt x="3204" y="4431"/>
                  </a:lnTo>
                  <a:lnTo>
                    <a:pt x="801" y="4431"/>
                  </a:lnTo>
                  <a:lnTo>
                    <a:pt x="801" y="7235"/>
                  </a:lnTo>
                  <a:lnTo>
                    <a:pt x="1" y="7235"/>
                  </a:lnTo>
                  <a:lnTo>
                    <a:pt x="1" y="8035"/>
                  </a:lnTo>
                  <a:lnTo>
                    <a:pt x="13669" y="8035"/>
                  </a:lnTo>
                  <a:lnTo>
                    <a:pt x="13669" y="7235"/>
                  </a:lnTo>
                  <a:lnTo>
                    <a:pt x="12868" y="7235"/>
                  </a:lnTo>
                  <a:lnTo>
                    <a:pt x="12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6"/>
            <p:cNvSpPr/>
            <p:nvPr/>
          </p:nvSpPr>
          <p:spPr>
            <a:xfrm>
              <a:off x="4809818" y="2164186"/>
              <a:ext cx="340910" cy="200664"/>
            </a:xfrm>
            <a:custGeom>
              <a:avLst/>
              <a:gdLst/>
              <a:ahLst/>
              <a:cxnLst/>
              <a:rect l="l" t="t" r="r" b="b"/>
              <a:pathLst>
                <a:path w="12295" h="7237" extrusionOk="0">
                  <a:moveTo>
                    <a:pt x="10971" y="1"/>
                  </a:moveTo>
                  <a:cubicBezTo>
                    <a:pt x="10663" y="1"/>
                    <a:pt x="10354" y="119"/>
                    <a:pt x="10119" y="354"/>
                  </a:cubicBezTo>
                  <a:cubicBezTo>
                    <a:pt x="9758" y="715"/>
                    <a:pt x="9675" y="1249"/>
                    <a:pt x="9868" y="1690"/>
                  </a:cubicBezTo>
                  <a:lnTo>
                    <a:pt x="8310" y="3150"/>
                  </a:lnTo>
                  <a:cubicBezTo>
                    <a:pt x="8136" y="3061"/>
                    <a:pt x="7946" y="3016"/>
                    <a:pt x="7755" y="3016"/>
                  </a:cubicBezTo>
                  <a:cubicBezTo>
                    <a:pt x="7472" y="3016"/>
                    <a:pt x="7188" y="3115"/>
                    <a:pt x="6962" y="3314"/>
                  </a:cubicBezTo>
                  <a:lnTo>
                    <a:pt x="5726" y="2620"/>
                  </a:lnTo>
                  <a:cubicBezTo>
                    <a:pt x="5792" y="2246"/>
                    <a:pt x="5679" y="1847"/>
                    <a:pt x="5391" y="1559"/>
                  </a:cubicBezTo>
                  <a:cubicBezTo>
                    <a:pt x="5157" y="1325"/>
                    <a:pt x="4848" y="1207"/>
                    <a:pt x="4539" y="1207"/>
                  </a:cubicBezTo>
                  <a:cubicBezTo>
                    <a:pt x="4231" y="1207"/>
                    <a:pt x="3922" y="1325"/>
                    <a:pt x="3686" y="1559"/>
                  </a:cubicBezTo>
                  <a:cubicBezTo>
                    <a:pt x="3298" y="1948"/>
                    <a:pt x="3231" y="2536"/>
                    <a:pt x="3483" y="2995"/>
                  </a:cubicBezTo>
                  <a:lnTo>
                    <a:pt x="1778" y="4913"/>
                  </a:lnTo>
                  <a:cubicBezTo>
                    <a:pt x="1633" y="4854"/>
                    <a:pt x="1478" y="4825"/>
                    <a:pt x="1324" y="4825"/>
                  </a:cubicBezTo>
                  <a:cubicBezTo>
                    <a:pt x="1015" y="4825"/>
                    <a:pt x="706" y="4943"/>
                    <a:pt x="471" y="5178"/>
                  </a:cubicBezTo>
                  <a:cubicBezTo>
                    <a:pt x="0" y="5648"/>
                    <a:pt x="0" y="6414"/>
                    <a:pt x="471" y="6884"/>
                  </a:cubicBezTo>
                  <a:cubicBezTo>
                    <a:pt x="705" y="7118"/>
                    <a:pt x="1014" y="7236"/>
                    <a:pt x="1323" y="7236"/>
                  </a:cubicBezTo>
                  <a:cubicBezTo>
                    <a:pt x="1632" y="7236"/>
                    <a:pt x="1941" y="7118"/>
                    <a:pt x="2176" y="6883"/>
                  </a:cubicBezTo>
                  <a:cubicBezTo>
                    <a:pt x="2564" y="6495"/>
                    <a:pt x="2632" y="5907"/>
                    <a:pt x="2379" y="5448"/>
                  </a:cubicBezTo>
                  <a:lnTo>
                    <a:pt x="4084" y="3530"/>
                  </a:lnTo>
                  <a:cubicBezTo>
                    <a:pt x="4230" y="3588"/>
                    <a:pt x="4385" y="3617"/>
                    <a:pt x="4540" y="3617"/>
                  </a:cubicBezTo>
                  <a:cubicBezTo>
                    <a:pt x="4823" y="3617"/>
                    <a:pt x="5106" y="3518"/>
                    <a:pt x="5333" y="3319"/>
                  </a:cubicBezTo>
                  <a:lnTo>
                    <a:pt x="6567" y="4015"/>
                  </a:lnTo>
                  <a:cubicBezTo>
                    <a:pt x="6503" y="4389"/>
                    <a:pt x="6614" y="4786"/>
                    <a:pt x="6902" y="5074"/>
                  </a:cubicBezTo>
                  <a:cubicBezTo>
                    <a:pt x="7137" y="5309"/>
                    <a:pt x="7447" y="5428"/>
                    <a:pt x="7755" y="5428"/>
                  </a:cubicBezTo>
                  <a:cubicBezTo>
                    <a:pt x="8063" y="5428"/>
                    <a:pt x="8373" y="5309"/>
                    <a:pt x="8608" y="5074"/>
                  </a:cubicBezTo>
                  <a:cubicBezTo>
                    <a:pt x="8969" y="4713"/>
                    <a:pt x="9052" y="4178"/>
                    <a:pt x="8859" y="3737"/>
                  </a:cubicBezTo>
                  <a:lnTo>
                    <a:pt x="10417" y="2278"/>
                  </a:lnTo>
                  <a:cubicBezTo>
                    <a:pt x="10591" y="2367"/>
                    <a:pt x="10781" y="2412"/>
                    <a:pt x="10972" y="2412"/>
                  </a:cubicBezTo>
                  <a:cubicBezTo>
                    <a:pt x="11280" y="2412"/>
                    <a:pt x="11588" y="2294"/>
                    <a:pt x="11824" y="2059"/>
                  </a:cubicBezTo>
                  <a:cubicBezTo>
                    <a:pt x="12294" y="1590"/>
                    <a:pt x="12294" y="824"/>
                    <a:pt x="11824" y="354"/>
                  </a:cubicBezTo>
                  <a:cubicBezTo>
                    <a:pt x="11588" y="119"/>
                    <a:pt x="11280" y="1"/>
                    <a:pt x="10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56"/>
          <p:cNvGrpSpPr/>
          <p:nvPr/>
        </p:nvGrpSpPr>
        <p:grpSpPr>
          <a:xfrm>
            <a:off x="3984786" y="2164186"/>
            <a:ext cx="379035" cy="379063"/>
            <a:chOff x="3984786" y="2164186"/>
            <a:chExt cx="379035" cy="379063"/>
          </a:xfrm>
        </p:grpSpPr>
        <p:sp>
          <p:nvSpPr>
            <p:cNvPr id="879" name="Google Shape;879;p56"/>
            <p:cNvSpPr/>
            <p:nvPr/>
          </p:nvSpPr>
          <p:spPr>
            <a:xfrm>
              <a:off x="3984786" y="2180213"/>
              <a:ext cx="113322" cy="340799"/>
            </a:xfrm>
            <a:custGeom>
              <a:avLst/>
              <a:gdLst/>
              <a:ahLst/>
              <a:cxnLst/>
              <a:rect l="l" t="t" r="r" b="b"/>
              <a:pathLst>
                <a:path w="4087" h="12291" extrusionOk="0">
                  <a:moveTo>
                    <a:pt x="3137" y="1"/>
                  </a:moveTo>
                  <a:lnTo>
                    <a:pt x="2471" y="446"/>
                  </a:lnTo>
                  <a:lnTo>
                    <a:pt x="2857" y="1025"/>
                  </a:lnTo>
                  <a:lnTo>
                    <a:pt x="1" y="1025"/>
                  </a:lnTo>
                  <a:lnTo>
                    <a:pt x="1" y="12290"/>
                  </a:lnTo>
                  <a:lnTo>
                    <a:pt x="4005" y="12290"/>
                  </a:lnTo>
                  <a:lnTo>
                    <a:pt x="4005" y="11489"/>
                  </a:lnTo>
                  <a:lnTo>
                    <a:pt x="803" y="11489"/>
                  </a:lnTo>
                  <a:lnTo>
                    <a:pt x="803" y="1825"/>
                  </a:lnTo>
                  <a:lnTo>
                    <a:pt x="2857" y="1825"/>
                  </a:lnTo>
                  <a:lnTo>
                    <a:pt x="2471" y="2404"/>
                  </a:lnTo>
                  <a:lnTo>
                    <a:pt x="3137" y="2848"/>
                  </a:lnTo>
                  <a:lnTo>
                    <a:pt x="4087" y="1425"/>
                  </a:lnTo>
                  <a:lnTo>
                    <a:pt x="3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6"/>
            <p:cNvSpPr/>
            <p:nvPr/>
          </p:nvSpPr>
          <p:spPr>
            <a:xfrm>
              <a:off x="4118793" y="2164186"/>
              <a:ext cx="245028" cy="379063"/>
            </a:xfrm>
            <a:custGeom>
              <a:avLst/>
              <a:gdLst/>
              <a:ahLst/>
              <a:cxnLst/>
              <a:rect l="l" t="t" r="r" b="b"/>
              <a:pathLst>
                <a:path w="8837" h="13671" extrusionOk="0">
                  <a:moveTo>
                    <a:pt x="2402" y="1603"/>
                  </a:moveTo>
                  <a:lnTo>
                    <a:pt x="2402" y="2403"/>
                  </a:lnTo>
                  <a:lnTo>
                    <a:pt x="1602" y="2403"/>
                  </a:lnTo>
                  <a:lnTo>
                    <a:pt x="1602" y="1603"/>
                  </a:lnTo>
                  <a:close/>
                  <a:moveTo>
                    <a:pt x="4005" y="1603"/>
                  </a:moveTo>
                  <a:lnTo>
                    <a:pt x="4005" y="2403"/>
                  </a:lnTo>
                  <a:lnTo>
                    <a:pt x="3204" y="2403"/>
                  </a:lnTo>
                  <a:lnTo>
                    <a:pt x="3204" y="1603"/>
                  </a:lnTo>
                  <a:close/>
                  <a:moveTo>
                    <a:pt x="6407" y="4032"/>
                  </a:moveTo>
                  <a:lnTo>
                    <a:pt x="6407" y="4833"/>
                  </a:lnTo>
                  <a:lnTo>
                    <a:pt x="3204" y="4833"/>
                  </a:lnTo>
                  <a:lnTo>
                    <a:pt x="3204" y="4032"/>
                  </a:lnTo>
                  <a:close/>
                  <a:moveTo>
                    <a:pt x="5606" y="6434"/>
                  </a:moveTo>
                  <a:lnTo>
                    <a:pt x="5606" y="7235"/>
                  </a:lnTo>
                  <a:lnTo>
                    <a:pt x="4805" y="7235"/>
                  </a:lnTo>
                  <a:lnTo>
                    <a:pt x="4805" y="6434"/>
                  </a:lnTo>
                  <a:close/>
                  <a:moveTo>
                    <a:pt x="7235" y="6434"/>
                  </a:moveTo>
                  <a:lnTo>
                    <a:pt x="7235" y="7235"/>
                  </a:lnTo>
                  <a:lnTo>
                    <a:pt x="6434" y="7235"/>
                  </a:lnTo>
                  <a:lnTo>
                    <a:pt x="6434" y="6434"/>
                  </a:lnTo>
                  <a:close/>
                  <a:moveTo>
                    <a:pt x="6407" y="8837"/>
                  </a:moveTo>
                  <a:lnTo>
                    <a:pt x="6407" y="9638"/>
                  </a:lnTo>
                  <a:lnTo>
                    <a:pt x="3204" y="9638"/>
                  </a:lnTo>
                  <a:lnTo>
                    <a:pt x="3204" y="8837"/>
                  </a:lnTo>
                  <a:close/>
                  <a:moveTo>
                    <a:pt x="2402" y="11267"/>
                  </a:moveTo>
                  <a:lnTo>
                    <a:pt x="2402" y="12067"/>
                  </a:lnTo>
                  <a:lnTo>
                    <a:pt x="1602" y="12067"/>
                  </a:lnTo>
                  <a:lnTo>
                    <a:pt x="1602" y="11267"/>
                  </a:lnTo>
                  <a:close/>
                  <a:moveTo>
                    <a:pt x="4005" y="11267"/>
                  </a:moveTo>
                  <a:lnTo>
                    <a:pt x="4005" y="12067"/>
                  </a:lnTo>
                  <a:lnTo>
                    <a:pt x="3204" y="12067"/>
                  </a:lnTo>
                  <a:lnTo>
                    <a:pt x="3204" y="11267"/>
                  </a:lnTo>
                  <a:close/>
                  <a:moveTo>
                    <a:pt x="0" y="0"/>
                  </a:moveTo>
                  <a:lnTo>
                    <a:pt x="0" y="4032"/>
                  </a:lnTo>
                  <a:lnTo>
                    <a:pt x="2402" y="4032"/>
                  </a:lnTo>
                  <a:lnTo>
                    <a:pt x="2402" y="4833"/>
                  </a:lnTo>
                  <a:lnTo>
                    <a:pt x="0" y="4833"/>
                  </a:lnTo>
                  <a:lnTo>
                    <a:pt x="0" y="6434"/>
                  </a:lnTo>
                  <a:lnTo>
                    <a:pt x="3204" y="6434"/>
                  </a:lnTo>
                  <a:lnTo>
                    <a:pt x="3204" y="7236"/>
                  </a:lnTo>
                  <a:lnTo>
                    <a:pt x="0" y="7236"/>
                  </a:lnTo>
                  <a:lnTo>
                    <a:pt x="0" y="8837"/>
                  </a:lnTo>
                  <a:lnTo>
                    <a:pt x="2402" y="8837"/>
                  </a:lnTo>
                  <a:lnTo>
                    <a:pt x="2402" y="9638"/>
                  </a:lnTo>
                  <a:lnTo>
                    <a:pt x="0" y="9638"/>
                  </a:lnTo>
                  <a:lnTo>
                    <a:pt x="0" y="13670"/>
                  </a:lnTo>
                  <a:lnTo>
                    <a:pt x="8836" y="13670"/>
                  </a:lnTo>
                  <a:lnTo>
                    <a:pt x="8836" y="12067"/>
                  </a:lnTo>
                  <a:lnTo>
                    <a:pt x="5632" y="12067"/>
                  </a:lnTo>
                  <a:lnTo>
                    <a:pt x="5632" y="11267"/>
                  </a:lnTo>
                  <a:lnTo>
                    <a:pt x="8836" y="11267"/>
                  </a:lnTo>
                  <a:lnTo>
                    <a:pt x="8836" y="9638"/>
                  </a:lnTo>
                  <a:lnTo>
                    <a:pt x="7235" y="9638"/>
                  </a:lnTo>
                  <a:lnTo>
                    <a:pt x="7235" y="8837"/>
                  </a:lnTo>
                  <a:lnTo>
                    <a:pt x="8836" y="8837"/>
                  </a:lnTo>
                  <a:lnTo>
                    <a:pt x="8836" y="4833"/>
                  </a:lnTo>
                  <a:lnTo>
                    <a:pt x="7235" y="4833"/>
                  </a:lnTo>
                  <a:lnTo>
                    <a:pt x="7235" y="4031"/>
                  </a:lnTo>
                  <a:lnTo>
                    <a:pt x="8836" y="4031"/>
                  </a:lnTo>
                  <a:lnTo>
                    <a:pt x="8836" y="2403"/>
                  </a:lnTo>
                  <a:lnTo>
                    <a:pt x="5632" y="2403"/>
                  </a:lnTo>
                  <a:lnTo>
                    <a:pt x="5632" y="1601"/>
                  </a:lnTo>
                  <a:lnTo>
                    <a:pt x="8836" y="1601"/>
                  </a:lnTo>
                  <a:lnTo>
                    <a:pt x="8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6"/>
          <p:cNvGrpSpPr/>
          <p:nvPr/>
        </p:nvGrpSpPr>
        <p:grpSpPr>
          <a:xfrm>
            <a:off x="3168627" y="2164186"/>
            <a:ext cx="379839" cy="379007"/>
            <a:chOff x="3168627" y="2164186"/>
            <a:chExt cx="379839" cy="379007"/>
          </a:xfrm>
        </p:grpSpPr>
        <p:sp>
          <p:nvSpPr>
            <p:cNvPr id="882" name="Google Shape;882;p56"/>
            <p:cNvSpPr/>
            <p:nvPr/>
          </p:nvSpPr>
          <p:spPr>
            <a:xfrm>
              <a:off x="3324345" y="2164186"/>
              <a:ext cx="67156" cy="133785"/>
            </a:xfrm>
            <a:custGeom>
              <a:avLst/>
              <a:gdLst/>
              <a:ahLst/>
              <a:cxnLst/>
              <a:rect l="l" t="t" r="r" b="b"/>
              <a:pathLst>
                <a:path w="2422" h="4825" extrusionOk="0">
                  <a:moveTo>
                    <a:pt x="1215" y="0"/>
                  </a:moveTo>
                  <a:cubicBezTo>
                    <a:pt x="550" y="0"/>
                    <a:pt x="10" y="542"/>
                    <a:pt x="10" y="1207"/>
                  </a:cubicBezTo>
                  <a:cubicBezTo>
                    <a:pt x="12" y="3696"/>
                    <a:pt x="1" y="3634"/>
                    <a:pt x="18" y="3769"/>
                  </a:cubicBezTo>
                  <a:cubicBezTo>
                    <a:pt x="93" y="4371"/>
                    <a:pt x="607" y="4824"/>
                    <a:pt x="1215" y="4824"/>
                  </a:cubicBezTo>
                  <a:cubicBezTo>
                    <a:pt x="1878" y="4824"/>
                    <a:pt x="2422" y="4287"/>
                    <a:pt x="2422" y="3619"/>
                  </a:cubicBezTo>
                  <a:lnTo>
                    <a:pt x="2422" y="1226"/>
                  </a:lnTo>
                  <a:cubicBezTo>
                    <a:pt x="2422" y="932"/>
                    <a:pt x="2322" y="644"/>
                    <a:pt x="2131" y="422"/>
                  </a:cubicBezTo>
                  <a:cubicBezTo>
                    <a:pt x="1897" y="151"/>
                    <a:pt x="1568"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p:nvPr/>
          </p:nvSpPr>
          <p:spPr>
            <a:xfrm>
              <a:off x="3324484" y="2409408"/>
              <a:ext cx="67350" cy="133785"/>
            </a:xfrm>
            <a:custGeom>
              <a:avLst/>
              <a:gdLst/>
              <a:ahLst/>
              <a:cxnLst/>
              <a:rect l="l" t="t" r="r" b="b"/>
              <a:pathLst>
                <a:path w="2429" h="4825" extrusionOk="0">
                  <a:moveTo>
                    <a:pt x="1214" y="1"/>
                  </a:moveTo>
                  <a:cubicBezTo>
                    <a:pt x="606" y="1"/>
                    <a:pt x="94" y="455"/>
                    <a:pt x="18" y="1057"/>
                  </a:cubicBezTo>
                  <a:cubicBezTo>
                    <a:pt x="0" y="1190"/>
                    <a:pt x="12" y="1045"/>
                    <a:pt x="9" y="3619"/>
                  </a:cubicBezTo>
                  <a:cubicBezTo>
                    <a:pt x="9" y="4284"/>
                    <a:pt x="549" y="4825"/>
                    <a:pt x="1214" y="4825"/>
                  </a:cubicBezTo>
                  <a:cubicBezTo>
                    <a:pt x="1879" y="4825"/>
                    <a:pt x="2421" y="4284"/>
                    <a:pt x="2421" y="3619"/>
                  </a:cubicBezTo>
                  <a:cubicBezTo>
                    <a:pt x="2417" y="1123"/>
                    <a:pt x="2428" y="1193"/>
                    <a:pt x="2411" y="1057"/>
                  </a:cubicBezTo>
                  <a:cubicBezTo>
                    <a:pt x="2338" y="467"/>
                    <a:pt x="1835" y="1"/>
                    <a:pt x="1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6"/>
            <p:cNvSpPr/>
            <p:nvPr/>
          </p:nvSpPr>
          <p:spPr>
            <a:xfrm>
              <a:off x="3168627" y="2320375"/>
              <a:ext cx="133785" cy="66934"/>
            </a:xfrm>
            <a:custGeom>
              <a:avLst/>
              <a:gdLst/>
              <a:ahLst/>
              <a:cxnLst/>
              <a:rect l="l" t="t" r="r" b="b"/>
              <a:pathLst>
                <a:path w="4825" h="2414" extrusionOk="0">
                  <a:moveTo>
                    <a:pt x="1208" y="1"/>
                  </a:moveTo>
                  <a:cubicBezTo>
                    <a:pt x="885" y="1"/>
                    <a:pt x="582" y="126"/>
                    <a:pt x="354" y="354"/>
                  </a:cubicBezTo>
                  <a:cubicBezTo>
                    <a:pt x="127" y="582"/>
                    <a:pt x="1" y="884"/>
                    <a:pt x="1" y="1207"/>
                  </a:cubicBezTo>
                  <a:cubicBezTo>
                    <a:pt x="1" y="1872"/>
                    <a:pt x="543" y="2413"/>
                    <a:pt x="1208" y="2413"/>
                  </a:cubicBezTo>
                  <a:cubicBezTo>
                    <a:pt x="1569" y="2412"/>
                    <a:pt x="1877" y="2412"/>
                    <a:pt x="2140" y="2412"/>
                  </a:cubicBezTo>
                  <a:cubicBezTo>
                    <a:pt x="2857" y="2412"/>
                    <a:pt x="3237" y="2413"/>
                    <a:pt x="3447" y="2413"/>
                  </a:cubicBezTo>
                  <a:cubicBezTo>
                    <a:pt x="3706" y="2413"/>
                    <a:pt x="3708" y="2411"/>
                    <a:pt x="3770" y="2404"/>
                  </a:cubicBezTo>
                  <a:cubicBezTo>
                    <a:pt x="4372" y="2328"/>
                    <a:pt x="4825" y="1814"/>
                    <a:pt x="4825" y="1207"/>
                  </a:cubicBezTo>
                  <a:cubicBezTo>
                    <a:pt x="4825" y="544"/>
                    <a:pt x="4287"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p:nvPr/>
          </p:nvSpPr>
          <p:spPr>
            <a:xfrm>
              <a:off x="3414154" y="2320375"/>
              <a:ext cx="134312" cy="66657"/>
            </a:xfrm>
            <a:custGeom>
              <a:avLst/>
              <a:gdLst/>
              <a:ahLst/>
              <a:cxnLst/>
              <a:rect l="l" t="t" r="r" b="b"/>
              <a:pathLst>
                <a:path w="4844" h="2404" extrusionOk="0">
                  <a:moveTo>
                    <a:pt x="1202" y="1"/>
                  </a:moveTo>
                  <a:cubicBezTo>
                    <a:pt x="541" y="1"/>
                    <a:pt x="1" y="535"/>
                    <a:pt x="1" y="1201"/>
                  </a:cubicBezTo>
                  <a:cubicBezTo>
                    <a:pt x="1" y="1862"/>
                    <a:pt x="537" y="2404"/>
                    <a:pt x="1202" y="2404"/>
                  </a:cubicBezTo>
                  <a:lnTo>
                    <a:pt x="3605" y="2404"/>
                  </a:lnTo>
                  <a:cubicBezTo>
                    <a:pt x="4243" y="2404"/>
                    <a:pt x="4768" y="1903"/>
                    <a:pt x="4804" y="1273"/>
                  </a:cubicBezTo>
                  <a:cubicBezTo>
                    <a:pt x="4844" y="573"/>
                    <a:pt x="4280" y="1"/>
                    <a:pt x="3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6"/>
            <p:cNvSpPr/>
            <p:nvPr/>
          </p:nvSpPr>
          <p:spPr>
            <a:xfrm>
              <a:off x="3200403" y="2195934"/>
              <a:ext cx="102342" cy="102342"/>
            </a:xfrm>
            <a:custGeom>
              <a:avLst/>
              <a:gdLst/>
              <a:ahLst/>
              <a:cxnLst/>
              <a:rect l="l" t="t" r="r" b="b"/>
              <a:pathLst>
                <a:path w="3691" h="3691" extrusionOk="0">
                  <a:moveTo>
                    <a:pt x="3680" y="1"/>
                  </a:moveTo>
                  <a:lnTo>
                    <a:pt x="3680" y="1"/>
                  </a:lnTo>
                  <a:cubicBezTo>
                    <a:pt x="1971" y="602"/>
                    <a:pt x="604" y="1970"/>
                    <a:pt x="0" y="3681"/>
                  </a:cubicBezTo>
                  <a:cubicBezTo>
                    <a:pt x="17" y="3681"/>
                    <a:pt x="592" y="3679"/>
                    <a:pt x="1206" y="3679"/>
                  </a:cubicBezTo>
                  <a:cubicBezTo>
                    <a:pt x="1871" y="3679"/>
                    <a:pt x="2581" y="3681"/>
                    <a:pt x="2675" y="3691"/>
                  </a:cubicBezTo>
                  <a:cubicBezTo>
                    <a:pt x="2943" y="3289"/>
                    <a:pt x="3289" y="2943"/>
                    <a:pt x="3691" y="2676"/>
                  </a:cubicBezTo>
                  <a:cubicBezTo>
                    <a:pt x="3672" y="2499"/>
                    <a:pt x="3680" y="30"/>
                    <a:pt x="3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p:nvPr/>
          </p:nvSpPr>
          <p:spPr>
            <a:xfrm>
              <a:off x="3200403" y="2409131"/>
              <a:ext cx="102342" cy="102342"/>
            </a:xfrm>
            <a:custGeom>
              <a:avLst/>
              <a:gdLst/>
              <a:ahLst/>
              <a:cxnLst/>
              <a:rect l="l" t="t" r="r" b="b"/>
              <a:pathLst>
                <a:path w="3691" h="3691" extrusionOk="0">
                  <a:moveTo>
                    <a:pt x="2675" y="0"/>
                  </a:moveTo>
                  <a:cubicBezTo>
                    <a:pt x="2589" y="10"/>
                    <a:pt x="1872" y="12"/>
                    <a:pt x="1202" y="12"/>
                  </a:cubicBezTo>
                  <a:cubicBezTo>
                    <a:pt x="583" y="12"/>
                    <a:pt x="5" y="10"/>
                    <a:pt x="0" y="9"/>
                  </a:cubicBezTo>
                  <a:lnTo>
                    <a:pt x="0" y="9"/>
                  </a:lnTo>
                  <a:cubicBezTo>
                    <a:pt x="604" y="1720"/>
                    <a:pt x="1970" y="3087"/>
                    <a:pt x="3680" y="3691"/>
                  </a:cubicBezTo>
                  <a:cubicBezTo>
                    <a:pt x="3680" y="3683"/>
                    <a:pt x="3673" y="1184"/>
                    <a:pt x="3691" y="1014"/>
                  </a:cubicBezTo>
                  <a:cubicBezTo>
                    <a:pt x="3289" y="747"/>
                    <a:pt x="2943" y="402"/>
                    <a:pt x="2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6"/>
            <p:cNvSpPr/>
            <p:nvPr/>
          </p:nvSpPr>
          <p:spPr>
            <a:xfrm>
              <a:off x="3413600" y="2195934"/>
              <a:ext cx="102314" cy="102342"/>
            </a:xfrm>
            <a:custGeom>
              <a:avLst/>
              <a:gdLst/>
              <a:ahLst/>
              <a:cxnLst/>
              <a:rect l="l" t="t" r="r" b="b"/>
              <a:pathLst>
                <a:path w="3690" h="3691" extrusionOk="0">
                  <a:moveTo>
                    <a:pt x="9" y="1"/>
                  </a:moveTo>
                  <a:cubicBezTo>
                    <a:pt x="9" y="8"/>
                    <a:pt x="18" y="2510"/>
                    <a:pt x="0" y="2676"/>
                  </a:cubicBezTo>
                  <a:cubicBezTo>
                    <a:pt x="402" y="2943"/>
                    <a:pt x="747" y="3289"/>
                    <a:pt x="1014" y="3691"/>
                  </a:cubicBezTo>
                  <a:cubicBezTo>
                    <a:pt x="1105" y="3681"/>
                    <a:pt x="1122" y="3680"/>
                    <a:pt x="1434" y="3680"/>
                  </a:cubicBezTo>
                  <a:cubicBezTo>
                    <a:pt x="1629" y="3680"/>
                    <a:pt x="1940" y="3680"/>
                    <a:pt x="2457" y="3680"/>
                  </a:cubicBezTo>
                  <a:cubicBezTo>
                    <a:pt x="2767" y="3680"/>
                    <a:pt x="3151" y="3680"/>
                    <a:pt x="3629" y="3679"/>
                  </a:cubicBezTo>
                  <a:cubicBezTo>
                    <a:pt x="3650" y="3679"/>
                    <a:pt x="3670" y="3681"/>
                    <a:pt x="3689" y="3681"/>
                  </a:cubicBezTo>
                  <a:cubicBezTo>
                    <a:pt x="3087" y="1971"/>
                    <a:pt x="1720" y="604"/>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p:nvPr/>
          </p:nvSpPr>
          <p:spPr>
            <a:xfrm>
              <a:off x="3413600" y="2409131"/>
              <a:ext cx="102314" cy="102314"/>
            </a:xfrm>
            <a:custGeom>
              <a:avLst/>
              <a:gdLst/>
              <a:ahLst/>
              <a:cxnLst/>
              <a:rect l="l" t="t" r="r" b="b"/>
              <a:pathLst>
                <a:path w="3690" h="3690" extrusionOk="0">
                  <a:moveTo>
                    <a:pt x="1014" y="0"/>
                  </a:moveTo>
                  <a:cubicBezTo>
                    <a:pt x="747" y="402"/>
                    <a:pt x="402" y="747"/>
                    <a:pt x="0" y="1014"/>
                  </a:cubicBezTo>
                  <a:cubicBezTo>
                    <a:pt x="18" y="1182"/>
                    <a:pt x="9" y="3680"/>
                    <a:pt x="9" y="3689"/>
                  </a:cubicBezTo>
                  <a:cubicBezTo>
                    <a:pt x="1720" y="3087"/>
                    <a:pt x="3087" y="1720"/>
                    <a:pt x="3689" y="9"/>
                  </a:cubicBezTo>
                  <a:cubicBezTo>
                    <a:pt x="3686" y="9"/>
                    <a:pt x="3059" y="11"/>
                    <a:pt x="2412" y="11"/>
                  </a:cubicBezTo>
                  <a:cubicBezTo>
                    <a:pt x="1765" y="11"/>
                    <a:pt x="1098" y="9"/>
                    <a:pt x="1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56"/>
          <p:cNvGrpSpPr/>
          <p:nvPr/>
        </p:nvGrpSpPr>
        <p:grpSpPr>
          <a:xfrm>
            <a:off x="2352496" y="2164186"/>
            <a:ext cx="345706" cy="379063"/>
            <a:chOff x="2352496" y="2164186"/>
            <a:chExt cx="345706" cy="379063"/>
          </a:xfrm>
        </p:grpSpPr>
        <p:sp>
          <p:nvSpPr>
            <p:cNvPr id="891" name="Google Shape;891;p56"/>
            <p:cNvSpPr/>
            <p:nvPr/>
          </p:nvSpPr>
          <p:spPr>
            <a:xfrm>
              <a:off x="2352496" y="2509865"/>
              <a:ext cx="245056" cy="33384"/>
            </a:xfrm>
            <a:custGeom>
              <a:avLst/>
              <a:gdLst/>
              <a:ahLst/>
              <a:cxnLst/>
              <a:rect l="l" t="t" r="r" b="b"/>
              <a:pathLst>
                <a:path w="8838" h="1204" extrusionOk="0">
                  <a:moveTo>
                    <a:pt x="0" y="1"/>
                  </a:moveTo>
                  <a:lnTo>
                    <a:pt x="0" y="1203"/>
                  </a:lnTo>
                  <a:lnTo>
                    <a:pt x="8837" y="1203"/>
                  </a:lnTo>
                  <a:lnTo>
                    <a:pt x="8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6"/>
            <p:cNvSpPr/>
            <p:nvPr/>
          </p:nvSpPr>
          <p:spPr>
            <a:xfrm>
              <a:off x="2352496" y="2164186"/>
              <a:ext cx="245056" cy="33356"/>
            </a:xfrm>
            <a:custGeom>
              <a:avLst/>
              <a:gdLst/>
              <a:ahLst/>
              <a:cxnLst/>
              <a:rect l="l" t="t" r="r" b="b"/>
              <a:pathLst>
                <a:path w="8838" h="1203" extrusionOk="0">
                  <a:moveTo>
                    <a:pt x="0" y="0"/>
                  </a:moveTo>
                  <a:lnTo>
                    <a:pt x="0" y="1203"/>
                  </a:lnTo>
                  <a:lnTo>
                    <a:pt x="8837" y="1203"/>
                  </a:lnTo>
                  <a:lnTo>
                    <a:pt x="8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p:nvPr/>
          </p:nvSpPr>
          <p:spPr>
            <a:xfrm>
              <a:off x="2352496" y="2220445"/>
              <a:ext cx="245056" cy="267265"/>
            </a:xfrm>
            <a:custGeom>
              <a:avLst/>
              <a:gdLst/>
              <a:ahLst/>
              <a:cxnLst/>
              <a:rect l="l" t="t" r="r" b="b"/>
              <a:pathLst>
                <a:path w="8838" h="9639" extrusionOk="0">
                  <a:moveTo>
                    <a:pt x="3604" y="1201"/>
                  </a:moveTo>
                  <a:lnTo>
                    <a:pt x="3604" y="2003"/>
                  </a:lnTo>
                  <a:lnTo>
                    <a:pt x="1603" y="2003"/>
                  </a:lnTo>
                  <a:lnTo>
                    <a:pt x="1603" y="1201"/>
                  </a:lnTo>
                  <a:close/>
                  <a:moveTo>
                    <a:pt x="4405" y="2804"/>
                  </a:moveTo>
                  <a:lnTo>
                    <a:pt x="4405" y="3605"/>
                  </a:lnTo>
                  <a:lnTo>
                    <a:pt x="1603" y="3605"/>
                  </a:lnTo>
                  <a:lnTo>
                    <a:pt x="1603" y="2804"/>
                  </a:lnTo>
                  <a:close/>
                  <a:moveTo>
                    <a:pt x="4405" y="4405"/>
                  </a:moveTo>
                  <a:lnTo>
                    <a:pt x="4405" y="5206"/>
                  </a:lnTo>
                  <a:lnTo>
                    <a:pt x="1603" y="5206"/>
                  </a:lnTo>
                  <a:lnTo>
                    <a:pt x="1603" y="4405"/>
                  </a:lnTo>
                  <a:close/>
                  <a:moveTo>
                    <a:pt x="0" y="0"/>
                  </a:moveTo>
                  <a:lnTo>
                    <a:pt x="0" y="9638"/>
                  </a:lnTo>
                  <a:lnTo>
                    <a:pt x="8837" y="9638"/>
                  </a:lnTo>
                  <a:lnTo>
                    <a:pt x="8837" y="7664"/>
                  </a:lnTo>
                  <a:lnTo>
                    <a:pt x="7235" y="8732"/>
                  </a:lnTo>
                  <a:lnTo>
                    <a:pt x="7235" y="7235"/>
                  </a:lnTo>
                  <a:lnTo>
                    <a:pt x="6034" y="7235"/>
                  </a:lnTo>
                  <a:lnTo>
                    <a:pt x="6034" y="775"/>
                  </a:lnTo>
                  <a:lnTo>
                    <a:pt x="8837" y="775"/>
                  </a:lnTo>
                  <a:lnTo>
                    <a:pt x="8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6"/>
            <p:cNvSpPr/>
            <p:nvPr/>
          </p:nvSpPr>
          <p:spPr>
            <a:xfrm>
              <a:off x="2541986" y="2264116"/>
              <a:ext cx="156217" cy="156300"/>
            </a:xfrm>
            <a:custGeom>
              <a:avLst/>
              <a:gdLst/>
              <a:ahLst/>
              <a:cxnLst/>
              <a:rect l="l" t="t" r="r" b="b"/>
              <a:pathLst>
                <a:path w="5634" h="5637" extrusionOk="0">
                  <a:moveTo>
                    <a:pt x="4405" y="1229"/>
                  </a:moveTo>
                  <a:lnTo>
                    <a:pt x="4405" y="2030"/>
                  </a:lnTo>
                  <a:lnTo>
                    <a:pt x="1203" y="2030"/>
                  </a:lnTo>
                  <a:lnTo>
                    <a:pt x="1203" y="1229"/>
                  </a:lnTo>
                  <a:close/>
                  <a:moveTo>
                    <a:pt x="4405" y="2830"/>
                  </a:moveTo>
                  <a:lnTo>
                    <a:pt x="4405" y="3631"/>
                  </a:lnTo>
                  <a:lnTo>
                    <a:pt x="1203" y="3631"/>
                  </a:lnTo>
                  <a:lnTo>
                    <a:pt x="1203" y="2830"/>
                  </a:lnTo>
                  <a:close/>
                  <a:moveTo>
                    <a:pt x="0" y="0"/>
                  </a:moveTo>
                  <a:lnTo>
                    <a:pt x="0" y="4833"/>
                  </a:lnTo>
                  <a:lnTo>
                    <a:pt x="1203" y="4833"/>
                  </a:lnTo>
                  <a:lnTo>
                    <a:pt x="1203" y="5637"/>
                  </a:lnTo>
                  <a:lnTo>
                    <a:pt x="2404" y="4833"/>
                  </a:lnTo>
                  <a:lnTo>
                    <a:pt x="5634" y="4833"/>
                  </a:lnTo>
                  <a:lnTo>
                    <a:pt x="5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6"/>
          <p:cNvGrpSpPr/>
          <p:nvPr/>
        </p:nvGrpSpPr>
        <p:grpSpPr>
          <a:xfrm>
            <a:off x="1536420" y="2164269"/>
            <a:ext cx="378896" cy="378896"/>
            <a:chOff x="1536420" y="2164269"/>
            <a:chExt cx="378896" cy="378896"/>
          </a:xfrm>
        </p:grpSpPr>
        <p:sp>
          <p:nvSpPr>
            <p:cNvPr id="896" name="Google Shape;896;p56"/>
            <p:cNvSpPr/>
            <p:nvPr/>
          </p:nvSpPr>
          <p:spPr>
            <a:xfrm>
              <a:off x="1692692" y="2320542"/>
              <a:ext cx="66296" cy="66324"/>
            </a:xfrm>
            <a:custGeom>
              <a:avLst/>
              <a:gdLst/>
              <a:ahLst/>
              <a:cxnLst/>
              <a:rect l="l" t="t" r="r" b="b"/>
              <a:pathLst>
                <a:path w="2391" h="2392" extrusionOk="0">
                  <a:moveTo>
                    <a:pt x="2391" y="0"/>
                  </a:moveTo>
                  <a:lnTo>
                    <a:pt x="399" y="399"/>
                  </a:lnTo>
                  <a:lnTo>
                    <a:pt x="1" y="2392"/>
                  </a:lnTo>
                  <a:lnTo>
                    <a:pt x="1993" y="1993"/>
                  </a:lnTo>
                  <a:lnTo>
                    <a:pt x="2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6"/>
            <p:cNvSpPr/>
            <p:nvPr/>
          </p:nvSpPr>
          <p:spPr>
            <a:xfrm>
              <a:off x="1736918" y="2164269"/>
              <a:ext cx="178399" cy="178343"/>
            </a:xfrm>
            <a:custGeom>
              <a:avLst/>
              <a:gdLst/>
              <a:ahLst/>
              <a:cxnLst/>
              <a:rect l="l" t="t" r="r" b="b"/>
              <a:pathLst>
                <a:path w="6434" h="6432" extrusionOk="0">
                  <a:moveTo>
                    <a:pt x="1" y="0"/>
                  </a:moveTo>
                  <a:lnTo>
                    <a:pt x="1" y="1614"/>
                  </a:lnTo>
                  <a:cubicBezTo>
                    <a:pt x="2568" y="1810"/>
                    <a:pt x="4623" y="3866"/>
                    <a:pt x="4819" y="6431"/>
                  </a:cubicBezTo>
                  <a:lnTo>
                    <a:pt x="6433" y="6431"/>
                  </a:lnTo>
                  <a:cubicBezTo>
                    <a:pt x="6233" y="2970"/>
                    <a:pt x="3465" y="20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p:nvPr/>
          </p:nvSpPr>
          <p:spPr>
            <a:xfrm>
              <a:off x="1603299" y="2231148"/>
              <a:ext cx="244723" cy="245139"/>
            </a:xfrm>
            <a:custGeom>
              <a:avLst/>
              <a:gdLst/>
              <a:ahLst/>
              <a:cxnLst/>
              <a:rect l="l" t="t" r="r" b="b"/>
              <a:pathLst>
                <a:path w="8826" h="8841" extrusionOk="0">
                  <a:moveTo>
                    <a:pt x="6642" y="2197"/>
                  </a:moveTo>
                  <a:lnTo>
                    <a:pt x="5901" y="5901"/>
                  </a:lnTo>
                  <a:lnTo>
                    <a:pt x="2198" y="6641"/>
                  </a:lnTo>
                  <a:lnTo>
                    <a:pt x="2938" y="2938"/>
                  </a:lnTo>
                  <a:lnTo>
                    <a:pt x="6642" y="2197"/>
                  </a:lnTo>
                  <a:close/>
                  <a:moveTo>
                    <a:pt x="4820" y="0"/>
                  </a:moveTo>
                  <a:lnTo>
                    <a:pt x="4820" y="789"/>
                  </a:lnTo>
                  <a:lnTo>
                    <a:pt x="4019" y="789"/>
                  </a:lnTo>
                  <a:lnTo>
                    <a:pt x="4019" y="34"/>
                  </a:lnTo>
                  <a:cubicBezTo>
                    <a:pt x="1892" y="224"/>
                    <a:pt x="193" y="1910"/>
                    <a:pt x="0" y="4019"/>
                  </a:cubicBezTo>
                  <a:lnTo>
                    <a:pt x="789" y="4019"/>
                  </a:lnTo>
                  <a:lnTo>
                    <a:pt x="789" y="4820"/>
                  </a:lnTo>
                  <a:lnTo>
                    <a:pt x="34" y="4820"/>
                  </a:lnTo>
                  <a:cubicBezTo>
                    <a:pt x="224" y="6948"/>
                    <a:pt x="1910" y="8647"/>
                    <a:pt x="4019" y="8840"/>
                  </a:cubicBezTo>
                  <a:lnTo>
                    <a:pt x="4019" y="8051"/>
                  </a:lnTo>
                  <a:lnTo>
                    <a:pt x="4820" y="8051"/>
                  </a:lnTo>
                  <a:lnTo>
                    <a:pt x="4820" y="8826"/>
                  </a:lnTo>
                  <a:cubicBezTo>
                    <a:pt x="6940" y="8633"/>
                    <a:pt x="8633" y="6939"/>
                    <a:pt x="8826" y="4820"/>
                  </a:cubicBezTo>
                  <a:lnTo>
                    <a:pt x="8052" y="4820"/>
                  </a:lnTo>
                  <a:lnTo>
                    <a:pt x="8052" y="4019"/>
                  </a:lnTo>
                  <a:lnTo>
                    <a:pt x="8807" y="4019"/>
                  </a:lnTo>
                  <a:cubicBezTo>
                    <a:pt x="8615" y="1892"/>
                    <a:pt x="6931" y="193"/>
                    <a:pt x="4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6"/>
            <p:cNvSpPr/>
            <p:nvPr/>
          </p:nvSpPr>
          <p:spPr>
            <a:xfrm>
              <a:off x="1536420" y="2364767"/>
              <a:ext cx="178343" cy="178399"/>
            </a:xfrm>
            <a:custGeom>
              <a:avLst/>
              <a:gdLst/>
              <a:ahLst/>
              <a:cxnLst/>
              <a:rect l="l" t="t" r="r" b="b"/>
              <a:pathLst>
                <a:path w="6432" h="6434" extrusionOk="0">
                  <a:moveTo>
                    <a:pt x="0" y="1"/>
                  </a:moveTo>
                  <a:cubicBezTo>
                    <a:pt x="199" y="3462"/>
                    <a:pt x="2967" y="6233"/>
                    <a:pt x="6431" y="6433"/>
                  </a:cubicBezTo>
                  <a:lnTo>
                    <a:pt x="6431" y="4819"/>
                  </a:lnTo>
                  <a:cubicBezTo>
                    <a:pt x="3865" y="4623"/>
                    <a:pt x="1810" y="2568"/>
                    <a:pt x="1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6"/>
            <p:cNvSpPr/>
            <p:nvPr/>
          </p:nvSpPr>
          <p:spPr>
            <a:xfrm>
              <a:off x="1536420" y="2164269"/>
              <a:ext cx="178343" cy="178343"/>
            </a:xfrm>
            <a:custGeom>
              <a:avLst/>
              <a:gdLst/>
              <a:ahLst/>
              <a:cxnLst/>
              <a:rect l="l" t="t" r="r" b="b"/>
              <a:pathLst>
                <a:path w="6432" h="6432" extrusionOk="0">
                  <a:moveTo>
                    <a:pt x="6431" y="0"/>
                  </a:moveTo>
                  <a:cubicBezTo>
                    <a:pt x="2970" y="199"/>
                    <a:pt x="199" y="2967"/>
                    <a:pt x="0" y="6431"/>
                  </a:cubicBezTo>
                  <a:lnTo>
                    <a:pt x="1615" y="6431"/>
                  </a:lnTo>
                  <a:cubicBezTo>
                    <a:pt x="1810" y="3866"/>
                    <a:pt x="3865" y="1810"/>
                    <a:pt x="6431" y="1614"/>
                  </a:cubicBezTo>
                  <a:lnTo>
                    <a:pt x="64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6"/>
            <p:cNvSpPr/>
            <p:nvPr/>
          </p:nvSpPr>
          <p:spPr>
            <a:xfrm>
              <a:off x="1736918" y="2364767"/>
              <a:ext cx="178399" cy="178399"/>
            </a:xfrm>
            <a:custGeom>
              <a:avLst/>
              <a:gdLst/>
              <a:ahLst/>
              <a:cxnLst/>
              <a:rect l="l" t="t" r="r" b="b"/>
              <a:pathLst>
                <a:path w="6434" h="6434" extrusionOk="0">
                  <a:moveTo>
                    <a:pt x="4819" y="1"/>
                  </a:moveTo>
                  <a:cubicBezTo>
                    <a:pt x="4623" y="2568"/>
                    <a:pt x="2568" y="4623"/>
                    <a:pt x="1" y="4819"/>
                  </a:cubicBezTo>
                  <a:lnTo>
                    <a:pt x="1" y="6433"/>
                  </a:lnTo>
                  <a:cubicBezTo>
                    <a:pt x="3462" y="6233"/>
                    <a:pt x="6233" y="3465"/>
                    <a:pt x="6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56"/>
          <p:cNvGrpSpPr/>
          <p:nvPr/>
        </p:nvGrpSpPr>
        <p:grpSpPr>
          <a:xfrm>
            <a:off x="720178" y="2164186"/>
            <a:ext cx="379035" cy="379007"/>
            <a:chOff x="720178" y="2164186"/>
            <a:chExt cx="379035" cy="379007"/>
          </a:xfrm>
        </p:grpSpPr>
        <p:sp>
          <p:nvSpPr>
            <p:cNvPr id="903" name="Google Shape;903;p56"/>
            <p:cNvSpPr/>
            <p:nvPr/>
          </p:nvSpPr>
          <p:spPr>
            <a:xfrm>
              <a:off x="764625" y="2336623"/>
              <a:ext cx="98294" cy="191181"/>
            </a:xfrm>
            <a:custGeom>
              <a:avLst/>
              <a:gdLst/>
              <a:ahLst/>
              <a:cxnLst/>
              <a:rect l="l" t="t" r="r" b="b"/>
              <a:pathLst>
                <a:path w="3545" h="6895" extrusionOk="0">
                  <a:moveTo>
                    <a:pt x="0" y="0"/>
                  </a:moveTo>
                  <a:lnTo>
                    <a:pt x="0" y="6894"/>
                  </a:lnTo>
                  <a:lnTo>
                    <a:pt x="3545" y="295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6"/>
            <p:cNvSpPr/>
            <p:nvPr/>
          </p:nvSpPr>
          <p:spPr>
            <a:xfrm>
              <a:off x="956472" y="2336623"/>
              <a:ext cx="98322" cy="191181"/>
            </a:xfrm>
            <a:custGeom>
              <a:avLst/>
              <a:gdLst/>
              <a:ahLst/>
              <a:cxnLst/>
              <a:rect l="l" t="t" r="r" b="b"/>
              <a:pathLst>
                <a:path w="3546" h="6895" extrusionOk="0">
                  <a:moveTo>
                    <a:pt x="3546" y="0"/>
                  </a:moveTo>
                  <a:lnTo>
                    <a:pt x="0" y="2954"/>
                  </a:lnTo>
                  <a:lnTo>
                    <a:pt x="3546" y="6894"/>
                  </a:lnTo>
                  <a:lnTo>
                    <a:pt x="3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6"/>
            <p:cNvSpPr/>
            <p:nvPr/>
          </p:nvSpPr>
          <p:spPr>
            <a:xfrm>
              <a:off x="779986" y="2320375"/>
              <a:ext cx="259474" cy="108137"/>
            </a:xfrm>
            <a:custGeom>
              <a:avLst/>
              <a:gdLst/>
              <a:ahLst/>
              <a:cxnLst/>
              <a:rect l="l" t="t" r="r" b="b"/>
              <a:pathLst>
                <a:path w="9358" h="3900" extrusionOk="0">
                  <a:moveTo>
                    <a:pt x="0" y="1"/>
                  </a:moveTo>
                  <a:lnTo>
                    <a:pt x="4678" y="3900"/>
                  </a:lnTo>
                  <a:lnTo>
                    <a:pt x="93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p:nvPr/>
          </p:nvSpPr>
          <p:spPr>
            <a:xfrm>
              <a:off x="780874" y="2432838"/>
              <a:ext cx="257644" cy="110355"/>
            </a:xfrm>
            <a:custGeom>
              <a:avLst/>
              <a:gdLst/>
              <a:ahLst/>
              <a:cxnLst/>
              <a:rect l="l" t="t" r="r" b="b"/>
              <a:pathLst>
                <a:path w="9292" h="3980" extrusionOk="0">
                  <a:moveTo>
                    <a:pt x="3584" y="0"/>
                  </a:moveTo>
                  <a:lnTo>
                    <a:pt x="0" y="3980"/>
                  </a:lnTo>
                  <a:lnTo>
                    <a:pt x="9292" y="3980"/>
                  </a:lnTo>
                  <a:lnTo>
                    <a:pt x="5708" y="0"/>
                  </a:lnTo>
                  <a:lnTo>
                    <a:pt x="4646" y="885"/>
                  </a:lnTo>
                  <a:lnTo>
                    <a:pt x="3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6"/>
            <p:cNvSpPr/>
            <p:nvPr/>
          </p:nvSpPr>
          <p:spPr>
            <a:xfrm>
              <a:off x="720178" y="2275983"/>
              <a:ext cx="379035" cy="200608"/>
            </a:xfrm>
            <a:custGeom>
              <a:avLst/>
              <a:gdLst/>
              <a:ahLst/>
              <a:cxnLst/>
              <a:rect l="l" t="t" r="r" b="b"/>
              <a:pathLst>
                <a:path w="13670" h="7235" extrusionOk="0">
                  <a:moveTo>
                    <a:pt x="1" y="0"/>
                  </a:moveTo>
                  <a:lnTo>
                    <a:pt x="1" y="7235"/>
                  </a:lnTo>
                  <a:lnTo>
                    <a:pt x="801" y="7235"/>
                  </a:lnTo>
                  <a:lnTo>
                    <a:pt x="801" y="801"/>
                  </a:lnTo>
                  <a:lnTo>
                    <a:pt x="12869" y="801"/>
                  </a:lnTo>
                  <a:lnTo>
                    <a:pt x="12869" y="7235"/>
                  </a:lnTo>
                  <a:lnTo>
                    <a:pt x="13669" y="7235"/>
                  </a:lnTo>
                  <a:lnTo>
                    <a:pt x="13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p:nvPr/>
          </p:nvSpPr>
          <p:spPr>
            <a:xfrm>
              <a:off x="720178" y="2164186"/>
              <a:ext cx="379035" cy="88839"/>
            </a:xfrm>
            <a:custGeom>
              <a:avLst/>
              <a:gdLst/>
              <a:ahLst/>
              <a:cxnLst/>
              <a:rect l="l" t="t" r="r" b="b"/>
              <a:pathLst>
                <a:path w="13670" h="3204" extrusionOk="0">
                  <a:moveTo>
                    <a:pt x="2404" y="1603"/>
                  </a:moveTo>
                  <a:lnTo>
                    <a:pt x="2404" y="2403"/>
                  </a:lnTo>
                  <a:lnTo>
                    <a:pt x="1603" y="2403"/>
                  </a:lnTo>
                  <a:lnTo>
                    <a:pt x="1603" y="1603"/>
                  </a:lnTo>
                  <a:close/>
                  <a:moveTo>
                    <a:pt x="4033" y="1603"/>
                  </a:moveTo>
                  <a:lnTo>
                    <a:pt x="4033" y="2403"/>
                  </a:lnTo>
                  <a:lnTo>
                    <a:pt x="3231" y="2403"/>
                  </a:lnTo>
                  <a:lnTo>
                    <a:pt x="3231" y="1603"/>
                  </a:lnTo>
                  <a:close/>
                  <a:moveTo>
                    <a:pt x="5634" y="1603"/>
                  </a:moveTo>
                  <a:lnTo>
                    <a:pt x="5634" y="2403"/>
                  </a:lnTo>
                  <a:lnTo>
                    <a:pt x="4833" y="2403"/>
                  </a:lnTo>
                  <a:lnTo>
                    <a:pt x="4833" y="1603"/>
                  </a:lnTo>
                  <a:close/>
                  <a:moveTo>
                    <a:pt x="1" y="0"/>
                  </a:moveTo>
                  <a:lnTo>
                    <a:pt x="1" y="3204"/>
                  </a:lnTo>
                  <a:lnTo>
                    <a:pt x="13669" y="3204"/>
                  </a:lnTo>
                  <a:lnTo>
                    <a:pt x="13669" y="2403"/>
                  </a:lnTo>
                  <a:lnTo>
                    <a:pt x="13669" y="1603"/>
                  </a:lnTo>
                  <a:lnTo>
                    <a:pt x="13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6"/>
          <p:cNvGrpSpPr/>
          <p:nvPr/>
        </p:nvGrpSpPr>
        <p:grpSpPr>
          <a:xfrm>
            <a:off x="7207803" y="1557647"/>
            <a:ext cx="352971" cy="378702"/>
            <a:chOff x="7207803" y="1557647"/>
            <a:chExt cx="352971" cy="378702"/>
          </a:xfrm>
        </p:grpSpPr>
        <p:sp>
          <p:nvSpPr>
            <p:cNvPr id="910" name="Google Shape;910;p56"/>
            <p:cNvSpPr/>
            <p:nvPr/>
          </p:nvSpPr>
          <p:spPr>
            <a:xfrm>
              <a:off x="7317299" y="1869692"/>
              <a:ext cx="134007" cy="22210"/>
            </a:xfrm>
            <a:custGeom>
              <a:avLst/>
              <a:gdLst/>
              <a:ahLst/>
              <a:cxnLst/>
              <a:rect l="l" t="t" r="r" b="b"/>
              <a:pathLst>
                <a:path w="4833" h="801" extrusionOk="0">
                  <a:moveTo>
                    <a:pt x="0" y="0"/>
                  </a:moveTo>
                  <a:lnTo>
                    <a:pt x="0" y="801"/>
                  </a:lnTo>
                  <a:lnTo>
                    <a:pt x="4833" y="801"/>
                  </a:lnTo>
                  <a:lnTo>
                    <a:pt x="4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6"/>
            <p:cNvSpPr/>
            <p:nvPr/>
          </p:nvSpPr>
          <p:spPr>
            <a:xfrm>
              <a:off x="7351348" y="1914084"/>
              <a:ext cx="66685" cy="22265"/>
            </a:xfrm>
            <a:custGeom>
              <a:avLst/>
              <a:gdLst/>
              <a:ahLst/>
              <a:cxnLst/>
              <a:rect l="l" t="t" r="r" b="b"/>
              <a:pathLst>
                <a:path w="2405" h="803" extrusionOk="0">
                  <a:moveTo>
                    <a:pt x="1" y="0"/>
                  </a:moveTo>
                  <a:lnTo>
                    <a:pt x="1" y="802"/>
                  </a:lnTo>
                  <a:lnTo>
                    <a:pt x="2404" y="802"/>
                  </a:lnTo>
                  <a:lnTo>
                    <a:pt x="2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p:nvPr/>
          </p:nvSpPr>
          <p:spPr>
            <a:xfrm>
              <a:off x="7207803" y="1557647"/>
              <a:ext cx="165783" cy="289863"/>
            </a:xfrm>
            <a:custGeom>
              <a:avLst/>
              <a:gdLst/>
              <a:ahLst/>
              <a:cxnLst/>
              <a:rect l="l" t="t" r="r" b="b"/>
              <a:pathLst>
                <a:path w="5979" h="10454" extrusionOk="0">
                  <a:moveTo>
                    <a:pt x="4778" y="1"/>
                  </a:moveTo>
                  <a:cubicBezTo>
                    <a:pt x="4326" y="1"/>
                    <a:pt x="3911" y="151"/>
                    <a:pt x="3575" y="404"/>
                  </a:cubicBezTo>
                  <a:lnTo>
                    <a:pt x="3575" y="3619"/>
                  </a:lnTo>
                  <a:lnTo>
                    <a:pt x="2748" y="3619"/>
                  </a:lnTo>
                  <a:lnTo>
                    <a:pt x="2748" y="1998"/>
                  </a:lnTo>
                  <a:cubicBezTo>
                    <a:pt x="846" y="1998"/>
                    <a:pt x="0" y="4451"/>
                    <a:pt x="1552" y="5617"/>
                  </a:cubicBezTo>
                  <a:cubicBezTo>
                    <a:pt x="89" y="6714"/>
                    <a:pt x="738" y="9029"/>
                    <a:pt x="2539" y="9222"/>
                  </a:cubicBezTo>
                  <a:lnTo>
                    <a:pt x="3602" y="7048"/>
                  </a:lnTo>
                  <a:lnTo>
                    <a:pt x="4323" y="7400"/>
                  </a:lnTo>
                  <a:lnTo>
                    <a:pt x="3136" y="9837"/>
                  </a:lnTo>
                  <a:cubicBezTo>
                    <a:pt x="3400" y="10198"/>
                    <a:pt x="3810" y="10422"/>
                    <a:pt x="4259" y="10439"/>
                  </a:cubicBezTo>
                  <a:cubicBezTo>
                    <a:pt x="4281" y="10441"/>
                    <a:pt x="4325" y="10454"/>
                    <a:pt x="4325" y="10454"/>
                  </a:cubicBezTo>
                  <a:lnTo>
                    <a:pt x="5978" y="10454"/>
                  </a:lnTo>
                  <a:lnTo>
                    <a:pt x="5978" y="404"/>
                  </a:lnTo>
                  <a:cubicBezTo>
                    <a:pt x="5644" y="151"/>
                    <a:pt x="5228" y="1"/>
                    <a:pt x="4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6"/>
            <p:cNvSpPr/>
            <p:nvPr/>
          </p:nvSpPr>
          <p:spPr>
            <a:xfrm>
              <a:off x="7395768" y="1557647"/>
              <a:ext cx="165006" cy="289863"/>
            </a:xfrm>
            <a:custGeom>
              <a:avLst/>
              <a:gdLst/>
              <a:ahLst/>
              <a:cxnLst/>
              <a:rect l="l" t="t" r="r" b="b"/>
              <a:pathLst>
                <a:path w="5951" h="10454" extrusionOk="0">
                  <a:moveTo>
                    <a:pt x="1202" y="1"/>
                  </a:moveTo>
                  <a:cubicBezTo>
                    <a:pt x="751" y="1"/>
                    <a:pt x="336" y="151"/>
                    <a:pt x="0" y="404"/>
                  </a:cubicBezTo>
                  <a:lnTo>
                    <a:pt x="0" y="10454"/>
                  </a:lnTo>
                  <a:cubicBezTo>
                    <a:pt x="760" y="10453"/>
                    <a:pt x="1126" y="10453"/>
                    <a:pt x="1308" y="10453"/>
                  </a:cubicBezTo>
                  <a:cubicBezTo>
                    <a:pt x="1489" y="10453"/>
                    <a:pt x="1488" y="10453"/>
                    <a:pt x="1515" y="10452"/>
                  </a:cubicBezTo>
                  <a:cubicBezTo>
                    <a:pt x="2102" y="10432"/>
                    <a:pt x="2643" y="10099"/>
                    <a:pt x="2926" y="9557"/>
                  </a:cubicBezTo>
                  <a:lnTo>
                    <a:pt x="1660" y="7444"/>
                  </a:lnTo>
                  <a:lnTo>
                    <a:pt x="2346" y="7029"/>
                  </a:lnTo>
                  <a:lnTo>
                    <a:pt x="3647" y="9197"/>
                  </a:lnTo>
                  <a:cubicBezTo>
                    <a:pt x="5302" y="8822"/>
                    <a:pt x="5774" y="6661"/>
                    <a:pt x="4405" y="5630"/>
                  </a:cubicBezTo>
                  <a:cubicBezTo>
                    <a:pt x="5950" y="4464"/>
                    <a:pt x="5106" y="2011"/>
                    <a:pt x="3204" y="2011"/>
                  </a:cubicBezTo>
                  <a:lnTo>
                    <a:pt x="3204" y="3619"/>
                  </a:lnTo>
                  <a:lnTo>
                    <a:pt x="2403" y="3619"/>
                  </a:lnTo>
                  <a:lnTo>
                    <a:pt x="2403" y="404"/>
                  </a:lnTo>
                  <a:cubicBezTo>
                    <a:pt x="2069" y="151"/>
                    <a:pt x="1652" y="1"/>
                    <a:pt x="1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6"/>
          <p:cNvGrpSpPr/>
          <p:nvPr/>
        </p:nvGrpSpPr>
        <p:grpSpPr>
          <a:xfrm>
            <a:off x="5606651" y="1557287"/>
            <a:ext cx="379007" cy="379063"/>
            <a:chOff x="5606651" y="1557287"/>
            <a:chExt cx="379007" cy="379063"/>
          </a:xfrm>
        </p:grpSpPr>
        <p:sp>
          <p:nvSpPr>
            <p:cNvPr id="915" name="Google Shape;915;p56"/>
            <p:cNvSpPr/>
            <p:nvPr/>
          </p:nvSpPr>
          <p:spPr>
            <a:xfrm>
              <a:off x="5696211" y="1769014"/>
              <a:ext cx="200608" cy="111797"/>
            </a:xfrm>
            <a:custGeom>
              <a:avLst/>
              <a:gdLst/>
              <a:ahLst/>
              <a:cxnLst/>
              <a:rect l="l" t="t" r="r" b="b"/>
              <a:pathLst>
                <a:path w="7235" h="4032" extrusionOk="0">
                  <a:moveTo>
                    <a:pt x="3204" y="1"/>
                  </a:moveTo>
                  <a:lnTo>
                    <a:pt x="3204" y="1216"/>
                  </a:lnTo>
                  <a:lnTo>
                    <a:pt x="2918" y="1301"/>
                  </a:lnTo>
                  <a:cubicBezTo>
                    <a:pt x="2582" y="1400"/>
                    <a:pt x="2393" y="1533"/>
                    <a:pt x="2199" y="1633"/>
                  </a:cubicBezTo>
                  <a:lnTo>
                    <a:pt x="1339" y="772"/>
                  </a:lnTo>
                  <a:lnTo>
                    <a:pt x="773" y="1339"/>
                  </a:lnTo>
                  <a:lnTo>
                    <a:pt x="1632" y="2200"/>
                  </a:lnTo>
                  <a:cubicBezTo>
                    <a:pt x="1533" y="2395"/>
                    <a:pt x="1401" y="2581"/>
                    <a:pt x="1302" y="2917"/>
                  </a:cubicBezTo>
                  <a:lnTo>
                    <a:pt x="1216" y="3205"/>
                  </a:lnTo>
                  <a:lnTo>
                    <a:pt x="0" y="3205"/>
                  </a:lnTo>
                  <a:lnTo>
                    <a:pt x="0" y="4032"/>
                  </a:lnTo>
                  <a:lnTo>
                    <a:pt x="2062" y="4032"/>
                  </a:lnTo>
                  <a:cubicBezTo>
                    <a:pt x="1797" y="2978"/>
                    <a:pt x="2576" y="1963"/>
                    <a:pt x="3618" y="1963"/>
                  </a:cubicBezTo>
                  <a:cubicBezTo>
                    <a:pt x="4662" y="1963"/>
                    <a:pt x="5438" y="2980"/>
                    <a:pt x="5174" y="4032"/>
                  </a:cubicBezTo>
                  <a:lnTo>
                    <a:pt x="7235" y="4032"/>
                  </a:lnTo>
                  <a:lnTo>
                    <a:pt x="7235" y="3203"/>
                  </a:lnTo>
                  <a:lnTo>
                    <a:pt x="5993" y="3203"/>
                  </a:lnTo>
                  <a:lnTo>
                    <a:pt x="5907" y="2917"/>
                  </a:lnTo>
                  <a:cubicBezTo>
                    <a:pt x="5808" y="2582"/>
                    <a:pt x="5676" y="2394"/>
                    <a:pt x="5577" y="2200"/>
                  </a:cubicBezTo>
                  <a:lnTo>
                    <a:pt x="6436" y="1339"/>
                  </a:lnTo>
                  <a:lnTo>
                    <a:pt x="5870" y="772"/>
                  </a:lnTo>
                  <a:lnTo>
                    <a:pt x="5010" y="1633"/>
                  </a:lnTo>
                  <a:lnTo>
                    <a:pt x="4747" y="1490"/>
                  </a:lnTo>
                  <a:cubicBezTo>
                    <a:pt x="4440" y="1323"/>
                    <a:pt x="4214" y="1285"/>
                    <a:pt x="4005" y="1216"/>
                  </a:cubicBezTo>
                  <a:lnTo>
                    <a:pt x="40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p:nvPr/>
          </p:nvSpPr>
          <p:spPr>
            <a:xfrm>
              <a:off x="5768358" y="1847372"/>
              <a:ext cx="55594" cy="33439"/>
            </a:xfrm>
            <a:custGeom>
              <a:avLst/>
              <a:gdLst/>
              <a:ahLst/>
              <a:cxnLst/>
              <a:rect l="l" t="t" r="r" b="b"/>
              <a:pathLst>
                <a:path w="2005" h="1206" extrusionOk="0">
                  <a:moveTo>
                    <a:pt x="1003" y="0"/>
                  </a:moveTo>
                  <a:cubicBezTo>
                    <a:pt x="380" y="0"/>
                    <a:pt x="0" y="675"/>
                    <a:pt x="306" y="1206"/>
                  </a:cubicBezTo>
                  <a:lnTo>
                    <a:pt x="1698" y="1206"/>
                  </a:lnTo>
                  <a:cubicBezTo>
                    <a:pt x="2005" y="675"/>
                    <a:pt x="1625" y="0"/>
                    <a:pt x="1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p:nvPr/>
          </p:nvSpPr>
          <p:spPr>
            <a:xfrm>
              <a:off x="5606651" y="1669084"/>
              <a:ext cx="379007" cy="267265"/>
            </a:xfrm>
            <a:custGeom>
              <a:avLst/>
              <a:gdLst/>
              <a:ahLst/>
              <a:cxnLst/>
              <a:rect l="l" t="t" r="r" b="b"/>
              <a:pathLst>
                <a:path w="13669" h="9639" extrusionOk="0">
                  <a:moveTo>
                    <a:pt x="5233" y="1202"/>
                  </a:moveTo>
                  <a:lnTo>
                    <a:pt x="5233" y="2002"/>
                  </a:lnTo>
                  <a:lnTo>
                    <a:pt x="1601" y="2002"/>
                  </a:lnTo>
                  <a:lnTo>
                    <a:pt x="1601" y="1202"/>
                  </a:lnTo>
                  <a:close/>
                  <a:moveTo>
                    <a:pt x="8035" y="2804"/>
                  </a:moveTo>
                  <a:lnTo>
                    <a:pt x="8035" y="4251"/>
                  </a:lnTo>
                  <a:cubicBezTo>
                    <a:pt x="8053" y="4256"/>
                    <a:pt x="8069" y="4264"/>
                    <a:pt x="8085" y="4271"/>
                  </a:cubicBezTo>
                  <a:lnTo>
                    <a:pt x="9099" y="3248"/>
                  </a:lnTo>
                  <a:lnTo>
                    <a:pt x="10798" y="4961"/>
                  </a:lnTo>
                  <a:lnTo>
                    <a:pt x="9784" y="5983"/>
                  </a:lnTo>
                  <a:cubicBezTo>
                    <a:pt x="9791" y="6001"/>
                    <a:pt x="9799" y="6017"/>
                    <a:pt x="9805" y="6034"/>
                  </a:cubicBezTo>
                  <a:lnTo>
                    <a:pt x="11266" y="6034"/>
                  </a:lnTo>
                  <a:lnTo>
                    <a:pt x="11266" y="7636"/>
                  </a:lnTo>
                  <a:lnTo>
                    <a:pt x="12068" y="7636"/>
                  </a:lnTo>
                  <a:lnTo>
                    <a:pt x="12068" y="8436"/>
                  </a:lnTo>
                  <a:lnTo>
                    <a:pt x="1601" y="8436"/>
                  </a:lnTo>
                  <a:lnTo>
                    <a:pt x="1601" y="7636"/>
                  </a:lnTo>
                  <a:lnTo>
                    <a:pt x="2430" y="7636"/>
                  </a:lnTo>
                  <a:lnTo>
                    <a:pt x="2430" y="6034"/>
                  </a:lnTo>
                  <a:lnTo>
                    <a:pt x="3864" y="6034"/>
                  </a:lnTo>
                  <a:cubicBezTo>
                    <a:pt x="3870" y="6017"/>
                    <a:pt x="3878" y="6001"/>
                    <a:pt x="3885" y="5985"/>
                  </a:cubicBezTo>
                  <a:lnTo>
                    <a:pt x="2870" y="4971"/>
                  </a:lnTo>
                  <a:lnTo>
                    <a:pt x="4569" y="3272"/>
                  </a:lnTo>
                  <a:lnTo>
                    <a:pt x="5584" y="4286"/>
                  </a:lnTo>
                  <a:cubicBezTo>
                    <a:pt x="5600" y="4278"/>
                    <a:pt x="5616" y="4271"/>
                    <a:pt x="5634" y="4265"/>
                  </a:cubicBezTo>
                  <a:lnTo>
                    <a:pt x="5634" y="2804"/>
                  </a:lnTo>
                  <a:close/>
                  <a:moveTo>
                    <a:pt x="0" y="1"/>
                  </a:moveTo>
                  <a:lnTo>
                    <a:pt x="0" y="9638"/>
                  </a:lnTo>
                  <a:lnTo>
                    <a:pt x="13669" y="9638"/>
                  </a:lnTo>
                  <a:lnTo>
                    <a:pt x="13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6"/>
            <p:cNvSpPr/>
            <p:nvPr/>
          </p:nvSpPr>
          <p:spPr>
            <a:xfrm>
              <a:off x="5606651" y="1557287"/>
              <a:ext cx="379007" cy="88867"/>
            </a:xfrm>
            <a:custGeom>
              <a:avLst/>
              <a:gdLst/>
              <a:ahLst/>
              <a:cxnLst/>
              <a:rect l="l" t="t" r="r" b="b"/>
              <a:pathLst>
                <a:path w="13669" h="3205" extrusionOk="0">
                  <a:moveTo>
                    <a:pt x="2404" y="1603"/>
                  </a:moveTo>
                  <a:lnTo>
                    <a:pt x="2404" y="2404"/>
                  </a:lnTo>
                  <a:lnTo>
                    <a:pt x="1601" y="2404"/>
                  </a:lnTo>
                  <a:lnTo>
                    <a:pt x="1601" y="1603"/>
                  </a:lnTo>
                  <a:close/>
                  <a:moveTo>
                    <a:pt x="4031" y="1603"/>
                  </a:moveTo>
                  <a:lnTo>
                    <a:pt x="4031" y="2404"/>
                  </a:lnTo>
                  <a:lnTo>
                    <a:pt x="3230" y="2404"/>
                  </a:lnTo>
                  <a:lnTo>
                    <a:pt x="3230" y="1603"/>
                  </a:lnTo>
                  <a:close/>
                  <a:moveTo>
                    <a:pt x="5634" y="1603"/>
                  </a:moveTo>
                  <a:lnTo>
                    <a:pt x="5634" y="2404"/>
                  </a:lnTo>
                  <a:lnTo>
                    <a:pt x="4832" y="2404"/>
                  </a:lnTo>
                  <a:lnTo>
                    <a:pt x="4832" y="1603"/>
                  </a:lnTo>
                  <a:close/>
                  <a:moveTo>
                    <a:pt x="0" y="1"/>
                  </a:moveTo>
                  <a:lnTo>
                    <a:pt x="0" y="3204"/>
                  </a:lnTo>
                  <a:lnTo>
                    <a:pt x="13669" y="3204"/>
                  </a:lnTo>
                  <a:lnTo>
                    <a:pt x="13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56"/>
          <p:cNvGrpSpPr/>
          <p:nvPr/>
        </p:nvGrpSpPr>
        <p:grpSpPr>
          <a:xfrm>
            <a:off x="8044619" y="1557287"/>
            <a:ext cx="379063" cy="379063"/>
            <a:chOff x="8044619" y="1557287"/>
            <a:chExt cx="379063" cy="379063"/>
          </a:xfrm>
        </p:grpSpPr>
        <p:sp>
          <p:nvSpPr>
            <p:cNvPr id="920" name="Google Shape;920;p56"/>
            <p:cNvSpPr/>
            <p:nvPr/>
          </p:nvSpPr>
          <p:spPr>
            <a:xfrm>
              <a:off x="8044647" y="1557287"/>
              <a:ext cx="173436" cy="44475"/>
            </a:xfrm>
            <a:custGeom>
              <a:avLst/>
              <a:gdLst/>
              <a:ahLst/>
              <a:cxnLst/>
              <a:rect l="l" t="t" r="r" b="b"/>
              <a:pathLst>
                <a:path w="6255" h="1604" extrusionOk="0">
                  <a:moveTo>
                    <a:pt x="1" y="1"/>
                  </a:moveTo>
                  <a:lnTo>
                    <a:pt x="1" y="1603"/>
                  </a:lnTo>
                  <a:lnTo>
                    <a:pt x="6255" y="1603"/>
                  </a:lnTo>
                  <a:lnTo>
                    <a:pt x="5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6"/>
            <p:cNvSpPr/>
            <p:nvPr/>
          </p:nvSpPr>
          <p:spPr>
            <a:xfrm>
              <a:off x="8044647" y="1623916"/>
              <a:ext cx="379035" cy="44419"/>
            </a:xfrm>
            <a:custGeom>
              <a:avLst/>
              <a:gdLst/>
              <a:ahLst/>
              <a:cxnLst/>
              <a:rect l="l" t="t" r="r" b="b"/>
              <a:pathLst>
                <a:path w="13670" h="1602" extrusionOk="0">
                  <a:moveTo>
                    <a:pt x="1" y="1"/>
                  </a:moveTo>
                  <a:lnTo>
                    <a:pt x="1" y="1602"/>
                  </a:lnTo>
                  <a:lnTo>
                    <a:pt x="13669" y="1602"/>
                  </a:lnTo>
                  <a:lnTo>
                    <a:pt x="13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6"/>
            <p:cNvSpPr/>
            <p:nvPr/>
          </p:nvSpPr>
          <p:spPr>
            <a:xfrm>
              <a:off x="8044619" y="1691294"/>
              <a:ext cx="379063" cy="245056"/>
            </a:xfrm>
            <a:custGeom>
              <a:avLst/>
              <a:gdLst/>
              <a:ahLst/>
              <a:cxnLst/>
              <a:rect l="l" t="t" r="r" b="b"/>
              <a:pathLst>
                <a:path w="13671" h="8838" extrusionOk="0">
                  <a:moveTo>
                    <a:pt x="4406" y="1602"/>
                  </a:moveTo>
                  <a:lnTo>
                    <a:pt x="4406" y="2404"/>
                  </a:lnTo>
                  <a:lnTo>
                    <a:pt x="1603" y="2404"/>
                  </a:lnTo>
                  <a:lnTo>
                    <a:pt x="1603" y="1602"/>
                  </a:lnTo>
                  <a:close/>
                  <a:moveTo>
                    <a:pt x="4406" y="3204"/>
                  </a:moveTo>
                  <a:lnTo>
                    <a:pt x="4406" y="4005"/>
                  </a:lnTo>
                  <a:lnTo>
                    <a:pt x="1603" y="4005"/>
                  </a:lnTo>
                  <a:lnTo>
                    <a:pt x="1603" y="3204"/>
                  </a:lnTo>
                  <a:close/>
                  <a:moveTo>
                    <a:pt x="0" y="0"/>
                  </a:moveTo>
                  <a:lnTo>
                    <a:pt x="0" y="5634"/>
                  </a:lnTo>
                  <a:lnTo>
                    <a:pt x="6436" y="5634"/>
                  </a:lnTo>
                  <a:lnTo>
                    <a:pt x="6436" y="6503"/>
                  </a:lnTo>
                  <a:cubicBezTo>
                    <a:pt x="6094" y="6624"/>
                    <a:pt x="5823" y="6894"/>
                    <a:pt x="5704" y="7235"/>
                  </a:cubicBezTo>
                  <a:lnTo>
                    <a:pt x="1603" y="7235"/>
                  </a:lnTo>
                  <a:lnTo>
                    <a:pt x="1603" y="8037"/>
                  </a:lnTo>
                  <a:lnTo>
                    <a:pt x="5698" y="8037"/>
                  </a:lnTo>
                  <a:cubicBezTo>
                    <a:pt x="5863" y="8503"/>
                    <a:pt x="6311" y="8837"/>
                    <a:pt x="6836" y="8837"/>
                  </a:cubicBezTo>
                  <a:cubicBezTo>
                    <a:pt x="7360" y="8837"/>
                    <a:pt x="7807" y="8503"/>
                    <a:pt x="7974" y="8037"/>
                  </a:cubicBezTo>
                  <a:lnTo>
                    <a:pt x="12067" y="8037"/>
                  </a:lnTo>
                  <a:lnTo>
                    <a:pt x="12067" y="7235"/>
                  </a:lnTo>
                  <a:lnTo>
                    <a:pt x="7972" y="7235"/>
                  </a:lnTo>
                  <a:cubicBezTo>
                    <a:pt x="7850" y="6894"/>
                    <a:pt x="7578" y="6624"/>
                    <a:pt x="7236" y="6503"/>
                  </a:cubicBezTo>
                  <a:lnTo>
                    <a:pt x="7236" y="5634"/>
                  </a:lnTo>
                  <a:lnTo>
                    <a:pt x="13670" y="5634"/>
                  </a:lnTo>
                  <a:lnTo>
                    <a:pt x="13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56"/>
          <p:cNvGrpSpPr/>
          <p:nvPr/>
        </p:nvGrpSpPr>
        <p:grpSpPr>
          <a:xfrm>
            <a:off x="6422810" y="1557287"/>
            <a:ext cx="379007" cy="378674"/>
            <a:chOff x="6422810" y="1557287"/>
            <a:chExt cx="379007" cy="378674"/>
          </a:xfrm>
        </p:grpSpPr>
        <p:sp>
          <p:nvSpPr>
            <p:cNvPr id="924" name="Google Shape;924;p56"/>
            <p:cNvSpPr/>
            <p:nvPr/>
          </p:nvSpPr>
          <p:spPr>
            <a:xfrm>
              <a:off x="6422810" y="1557287"/>
              <a:ext cx="379007" cy="55566"/>
            </a:xfrm>
            <a:custGeom>
              <a:avLst/>
              <a:gdLst/>
              <a:ahLst/>
              <a:cxnLst/>
              <a:rect l="l" t="t" r="r" b="b"/>
              <a:pathLst>
                <a:path w="13669" h="2004" extrusionOk="0">
                  <a:moveTo>
                    <a:pt x="0" y="1"/>
                  </a:moveTo>
                  <a:lnTo>
                    <a:pt x="0" y="2004"/>
                  </a:lnTo>
                  <a:lnTo>
                    <a:pt x="13668" y="2004"/>
                  </a:lnTo>
                  <a:lnTo>
                    <a:pt x="1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p:nvPr/>
          </p:nvSpPr>
          <p:spPr>
            <a:xfrm>
              <a:off x="6444992" y="1635035"/>
              <a:ext cx="334615" cy="300927"/>
            </a:xfrm>
            <a:custGeom>
              <a:avLst/>
              <a:gdLst/>
              <a:ahLst/>
              <a:cxnLst/>
              <a:rect l="l" t="t" r="r" b="b"/>
              <a:pathLst>
                <a:path w="12068" h="10853" extrusionOk="0">
                  <a:moveTo>
                    <a:pt x="2378" y="2830"/>
                  </a:moveTo>
                  <a:lnTo>
                    <a:pt x="2378" y="3631"/>
                  </a:lnTo>
                  <a:lnTo>
                    <a:pt x="1576" y="3631"/>
                  </a:lnTo>
                  <a:lnTo>
                    <a:pt x="1576" y="2830"/>
                  </a:lnTo>
                  <a:close/>
                  <a:moveTo>
                    <a:pt x="3979" y="2029"/>
                  </a:moveTo>
                  <a:lnTo>
                    <a:pt x="3979" y="3631"/>
                  </a:lnTo>
                  <a:lnTo>
                    <a:pt x="3178" y="3631"/>
                  </a:lnTo>
                  <a:lnTo>
                    <a:pt x="3178" y="2029"/>
                  </a:lnTo>
                  <a:close/>
                  <a:moveTo>
                    <a:pt x="5580" y="1229"/>
                  </a:moveTo>
                  <a:lnTo>
                    <a:pt x="5580" y="3631"/>
                  </a:lnTo>
                  <a:lnTo>
                    <a:pt x="4779" y="3631"/>
                  </a:lnTo>
                  <a:lnTo>
                    <a:pt x="4779" y="1229"/>
                  </a:lnTo>
                  <a:close/>
                  <a:moveTo>
                    <a:pt x="9583" y="1522"/>
                  </a:moveTo>
                  <a:lnTo>
                    <a:pt x="10151" y="2091"/>
                  </a:lnTo>
                  <a:lnTo>
                    <a:pt x="9583" y="2659"/>
                  </a:lnTo>
                  <a:lnTo>
                    <a:pt x="10151" y="3227"/>
                  </a:lnTo>
                  <a:lnTo>
                    <a:pt x="9583" y="3796"/>
                  </a:lnTo>
                  <a:lnTo>
                    <a:pt x="9015" y="3227"/>
                  </a:lnTo>
                  <a:lnTo>
                    <a:pt x="8446" y="3796"/>
                  </a:lnTo>
                  <a:lnTo>
                    <a:pt x="7878" y="3227"/>
                  </a:lnTo>
                  <a:lnTo>
                    <a:pt x="8446" y="2659"/>
                  </a:lnTo>
                  <a:lnTo>
                    <a:pt x="7878" y="2091"/>
                  </a:lnTo>
                  <a:lnTo>
                    <a:pt x="8446" y="1522"/>
                  </a:lnTo>
                  <a:lnTo>
                    <a:pt x="9015" y="2091"/>
                  </a:lnTo>
                  <a:lnTo>
                    <a:pt x="9583" y="1522"/>
                  </a:lnTo>
                  <a:close/>
                  <a:moveTo>
                    <a:pt x="5180" y="4431"/>
                  </a:moveTo>
                  <a:lnTo>
                    <a:pt x="5180" y="5233"/>
                  </a:lnTo>
                  <a:lnTo>
                    <a:pt x="1976" y="5233"/>
                  </a:lnTo>
                  <a:lnTo>
                    <a:pt x="1976" y="4431"/>
                  </a:lnTo>
                  <a:close/>
                  <a:moveTo>
                    <a:pt x="5180" y="6034"/>
                  </a:moveTo>
                  <a:lnTo>
                    <a:pt x="5180" y="6834"/>
                  </a:lnTo>
                  <a:lnTo>
                    <a:pt x="1976" y="6834"/>
                  </a:lnTo>
                  <a:lnTo>
                    <a:pt x="1976" y="6034"/>
                  </a:lnTo>
                  <a:close/>
                  <a:moveTo>
                    <a:pt x="10290" y="4384"/>
                  </a:moveTo>
                  <a:lnTo>
                    <a:pt x="10858" y="4953"/>
                  </a:lnTo>
                  <a:lnTo>
                    <a:pt x="8966" y="6846"/>
                  </a:lnTo>
                  <a:lnTo>
                    <a:pt x="7878" y="5758"/>
                  </a:lnTo>
                  <a:lnTo>
                    <a:pt x="8446" y="5189"/>
                  </a:lnTo>
                  <a:lnTo>
                    <a:pt x="8966" y="5708"/>
                  </a:lnTo>
                  <a:lnTo>
                    <a:pt x="10290" y="4384"/>
                  </a:lnTo>
                  <a:close/>
                  <a:moveTo>
                    <a:pt x="1" y="0"/>
                  </a:moveTo>
                  <a:lnTo>
                    <a:pt x="1" y="7635"/>
                  </a:lnTo>
                  <a:lnTo>
                    <a:pt x="5634" y="7635"/>
                  </a:lnTo>
                  <a:lnTo>
                    <a:pt x="5634" y="8509"/>
                  </a:lnTo>
                  <a:cubicBezTo>
                    <a:pt x="5146" y="8682"/>
                    <a:pt x="4803" y="9165"/>
                    <a:pt x="4835" y="9720"/>
                  </a:cubicBezTo>
                  <a:cubicBezTo>
                    <a:pt x="4870" y="10316"/>
                    <a:pt x="5346" y="10804"/>
                    <a:pt x="5942" y="10849"/>
                  </a:cubicBezTo>
                  <a:cubicBezTo>
                    <a:pt x="5973" y="10851"/>
                    <a:pt x="6004" y="10852"/>
                    <a:pt x="6034" y="10852"/>
                  </a:cubicBezTo>
                  <a:cubicBezTo>
                    <a:pt x="6697" y="10852"/>
                    <a:pt x="7235" y="10312"/>
                    <a:pt x="7235" y="9645"/>
                  </a:cubicBezTo>
                  <a:cubicBezTo>
                    <a:pt x="7235" y="9122"/>
                    <a:pt x="6901" y="8675"/>
                    <a:pt x="6435" y="8509"/>
                  </a:cubicBezTo>
                  <a:lnTo>
                    <a:pt x="6435" y="7635"/>
                  </a:lnTo>
                  <a:lnTo>
                    <a:pt x="12068" y="7635"/>
                  </a:lnTo>
                  <a:lnTo>
                    <a:pt x="12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6"/>
          <p:cNvGrpSpPr/>
          <p:nvPr/>
        </p:nvGrpSpPr>
        <p:grpSpPr>
          <a:xfrm>
            <a:off x="4790492" y="1557287"/>
            <a:ext cx="351890" cy="379063"/>
            <a:chOff x="4790492" y="1557287"/>
            <a:chExt cx="351890" cy="379063"/>
          </a:xfrm>
        </p:grpSpPr>
        <p:sp>
          <p:nvSpPr>
            <p:cNvPr id="927" name="Google Shape;927;p56"/>
            <p:cNvSpPr/>
            <p:nvPr/>
          </p:nvSpPr>
          <p:spPr>
            <a:xfrm>
              <a:off x="4790492" y="1557287"/>
              <a:ext cx="312378" cy="379063"/>
            </a:xfrm>
            <a:custGeom>
              <a:avLst/>
              <a:gdLst/>
              <a:ahLst/>
              <a:cxnLst/>
              <a:rect l="l" t="t" r="r" b="b"/>
              <a:pathLst>
                <a:path w="11266" h="13671" extrusionOk="0">
                  <a:moveTo>
                    <a:pt x="9638" y="1603"/>
                  </a:moveTo>
                  <a:lnTo>
                    <a:pt x="9638" y="4807"/>
                  </a:lnTo>
                  <a:lnTo>
                    <a:pt x="1602" y="4807"/>
                  </a:lnTo>
                  <a:lnTo>
                    <a:pt x="1602" y="1603"/>
                  </a:lnTo>
                  <a:close/>
                  <a:moveTo>
                    <a:pt x="5634" y="5634"/>
                  </a:moveTo>
                  <a:lnTo>
                    <a:pt x="5634" y="6435"/>
                  </a:lnTo>
                  <a:lnTo>
                    <a:pt x="1602" y="6435"/>
                  </a:lnTo>
                  <a:lnTo>
                    <a:pt x="1602" y="5634"/>
                  </a:lnTo>
                  <a:close/>
                  <a:moveTo>
                    <a:pt x="9638" y="5634"/>
                  </a:moveTo>
                  <a:lnTo>
                    <a:pt x="9638" y="6435"/>
                  </a:lnTo>
                  <a:lnTo>
                    <a:pt x="6434" y="6435"/>
                  </a:lnTo>
                  <a:lnTo>
                    <a:pt x="6434" y="5634"/>
                  </a:lnTo>
                  <a:close/>
                  <a:moveTo>
                    <a:pt x="5634" y="7237"/>
                  </a:moveTo>
                  <a:lnTo>
                    <a:pt x="5634" y="8037"/>
                  </a:lnTo>
                  <a:lnTo>
                    <a:pt x="1602" y="8037"/>
                  </a:lnTo>
                  <a:lnTo>
                    <a:pt x="1602" y="7237"/>
                  </a:lnTo>
                  <a:close/>
                  <a:moveTo>
                    <a:pt x="9638" y="7235"/>
                  </a:moveTo>
                  <a:lnTo>
                    <a:pt x="9638" y="8037"/>
                  </a:lnTo>
                  <a:lnTo>
                    <a:pt x="6434" y="8037"/>
                  </a:lnTo>
                  <a:lnTo>
                    <a:pt x="6434" y="7235"/>
                  </a:lnTo>
                  <a:close/>
                  <a:moveTo>
                    <a:pt x="9638" y="8838"/>
                  </a:moveTo>
                  <a:lnTo>
                    <a:pt x="9638" y="9638"/>
                  </a:lnTo>
                  <a:lnTo>
                    <a:pt x="1602" y="9638"/>
                  </a:lnTo>
                  <a:lnTo>
                    <a:pt x="1602" y="8838"/>
                  </a:lnTo>
                  <a:close/>
                  <a:moveTo>
                    <a:pt x="1" y="1"/>
                  </a:moveTo>
                  <a:lnTo>
                    <a:pt x="1" y="12464"/>
                  </a:lnTo>
                  <a:cubicBezTo>
                    <a:pt x="1" y="13130"/>
                    <a:pt x="540" y="13670"/>
                    <a:pt x="1206" y="13670"/>
                  </a:cubicBezTo>
                  <a:lnTo>
                    <a:pt x="1223" y="13670"/>
                  </a:lnTo>
                  <a:cubicBezTo>
                    <a:pt x="1890" y="13670"/>
                    <a:pt x="2430" y="13130"/>
                    <a:pt x="2430" y="12464"/>
                  </a:cubicBezTo>
                  <a:lnTo>
                    <a:pt x="2430" y="11267"/>
                  </a:lnTo>
                  <a:lnTo>
                    <a:pt x="11266" y="11267"/>
                  </a:lnTo>
                  <a:lnTo>
                    <a:pt x="11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6"/>
            <p:cNvSpPr/>
            <p:nvPr/>
          </p:nvSpPr>
          <p:spPr>
            <a:xfrm>
              <a:off x="4857093" y="1623916"/>
              <a:ext cx="178426" cy="44419"/>
            </a:xfrm>
            <a:custGeom>
              <a:avLst/>
              <a:gdLst/>
              <a:ahLst/>
              <a:cxnLst/>
              <a:rect l="l" t="t" r="r" b="b"/>
              <a:pathLst>
                <a:path w="6435" h="1602" extrusionOk="0">
                  <a:moveTo>
                    <a:pt x="0" y="1"/>
                  </a:moveTo>
                  <a:lnTo>
                    <a:pt x="0" y="1602"/>
                  </a:lnTo>
                  <a:lnTo>
                    <a:pt x="6434" y="1602"/>
                  </a:lnTo>
                  <a:lnTo>
                    <a:pt x="6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p:nvPr/>
          </p:nvSpPr>
          <p:spPr>
            <a:xfrm>
              <a:off x="4869044" y="1891874"/>
              <a:ext cx="273338" cy="44475"/>
            </a:xfrm>
            <a:custGeom>
              <a:avLst/>
              <a:gdLst/>
              <a:ahLst/>
              <a:cxnLst/>
              <a:rect l="l" t="t" r="r" b="b"/>
              <a:pathLst>
                <a:path w="9858" h="1604" extrusionOk="0">
                  <a:moveTo>
                    <a:pt x="402" y="1"/>
                  </a:moveTo>
                  <a:cubicBezTo>
                    <a:pt x="374" y="226"/>
                    <a:pt x="525" y="904"/>
                    <a:pt x="0" y="1603"/>
                  </a:cubicBezTo>
                  <a:lnTo>
                    <a:pt x="7552" y="1603"/>
                  </a:lnTo>
                  <a:cubicBezTo>
                    <a:pt x="8607" y="1603"/>
                    <a:pt x="9508" y="936"/>
                    <a:pt x="9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6"/>
          <p:cNvGrpSpPr/>
          <p:nvPr/>
        </p:nvGrpSpPr>
        <p:grpSpPr>
          <a:xfrm>
            <a:off x="3984786" y="1557287"/>
            <a:ext cx="379035" cy="356825"/>
            <a:chOff x="3984786" y="1557287"/>
            <a:chExt cx="379035" cy="356825"/>
          </a:xfrm>
        </p:grpSpPr>
        <p:sp>
          <p:nvSpPr>
            <p:cNvPr id="931" name="Google Shape;931;p56"/>
            <p:cNvSpPr/>
            <p:nvPr/>
          </p:nvSpPr>
          <p:spPr>
            <a:xfrm>
              <a:off x="3984786" y="1802315"/>
              <a:ext cx="379035" cy="111797"/>
            </a:xfrm>
            <a:custGeom>
              <a:avLst/>
              <a:gdLst/>
              <a:ahLst/>
              <a:cxnLst/>
              <a:rect l="l" t="t" r="r" b="b"/>
              <a:pathLst>
                <a:path w="13670" h="4032" extrusionOk="0">
                  <a:moveTo>
                    <a:pt x="1" y="1"/>
                  </a:moveTo>
                  <a:lnTo>
                    <a:pt x="1" y="1602"/>
                  </a:lnTo>
                  <a:lnTo>
                    <a:pt x="5634" y="1602"/>
                  </a:lnTo>
                  <a:lnTo>
                    <a:pt x="5634" y="3231"/>
                  </a:lnTo>
                  <a:lnTo>
                    <a:pt x="4033" y="3231"/>
                  </a:lnTo>
                  <a:lnTo>
                    <a:pt x="4033" y="4031"/>
                  </a:lnTo>
                  <a:lnTo>
                    <a:pt x="9665" y="4031"/>
                  </a:lnTo>
                  <a:lnTo>
                    <a:pt x="9665" y="3231"/>
                  </a:lnTo>
                  <a:lnTo>
                    <a:pt x="8037" y="3231"/>
                  </a:lnTo>
                  <a:lnTo>
                    <a:pt x="8037" y="1602"/>
                  </a:lnTo>
                  <a:lnTo>
                    <a:pt x="13669" y="1602"/>
                  </a:lnTo>
                  <a:lnTo>
                    <a:pt x="13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6"/>
            <p:cNvSpPr/>
            <p:nvPr/>
          </p:nvSpPr>
          <p:spPr>
            <a:xfrm>
              <a:off x="4051720" y="1635340"/>
              <a:ext cx="22293" cy="22321"/>
            </a:xfrm>
            <a:custGeom>
              <a:avLst/>
              <a:gdLst/>
              <a:ahLst/>
              <a:cxnLst/>
              <a:rect l="l" t="t" r="r" b="b"/>
              <a:pathLst>
                <a:path w="804" h="805" extrusionOk="0">
                  <a:moveTo>
                    <a:pt x="402" y="1"/>
                  </a:moveTo>
                  <a:cubicBezTo>
                    <a:pt x="298" y="1"/>
                    <a:pt x="196" y="40"/>
                    <a:pt x="117" y="118"/>
                  </a:cubicBezTo>
                  <a:cubicBezTo>
                    <a:pt x="41" y="194"/>
                    <a:pt x="0" y="294"/>
                    <a:pt x="0" y="403"/>
                  </a:cubicBezTo>
                  <a:cubicBezTo>
                    <a:pt x="0" y="509"/>
                    <a:pt x="41" y="611"/>
                    <a:pt x="117" y="687"/>
                  </a:cubicBezTo>
                  <a:cubicBezTo>
                    <a:pt x="195" y="766"/>
                    <a:pt x="298" y="805"/>
                    <a:pt x="401" y="805"/>
                  </a:cubicBezTo>
                  <a:cubicBezTo>
                    <a:pt x="504" y="805"/>
                    <a:pt x="607" y="766"/>
                    <a:pt x="685" y="687"/>
                  </a:cubicBezTo>
                  <a:cubicBezTo>
                    <a:pt x="761" y="610"/>
                    <a:pt x="804" y="509"/>
                    <a:pt x="804" y="403"/>
                  </a:cubicBezTo>
                  <a:cubicBezTo>
                    <a:pt x="804" y="294"/>
                    <a:pt x="761" y="194"/>
                    <a:pt x="685" y="118"/>
                  </a:cubicBezTo>
                  <a:cubicBezTo>
                    <a:pt x="608" y="40"/>
                    <a:pt x="504"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p:nvPr/>
          </p:nvSpPr>
          <p:spPr>
            <a:xfrm>
              <a:off x="4196597" y="1624221"/>
              <a:ext cx="22321" cy="22293"/>
            </a:xfrm>
            <a:custGeom>
              <a:avLst/>
              <a:gdLst/>
              <a:ahLst/>
              <a:cxnLst/>
              <a:rect l="l" t="t" r="r" b="b"/>
              <a:pathLst>
                <a:path w="805" h="804" extrusionOk="0">
                  <a:moveTo>
                    <a:pt x="403" y="0"/>
                  </a:moveTo>
                  <a:cubicBezTo>
                    <a:pt x="300" y="0"/>
                    <a:pt x="197" y="38"/>
                    <a:pt x="119" y="117"/>
                  </a:cubicBezTo>
                  <a:cubicBezTo>
                    <a:pt x="43" y="193"/>
                    <a:pt x="1" y="294"/>
                    <a:pt x="1" y="402"/>
                  </a:cubicBezTo>
                  <a:cubicBezTo>
                    <a:pt x="1" y="508"/>
                    <a:pt x="43" y="609"/>
                    <a:pt x="119" y="685"/>
                  </a:cubicBezTo>
                  <a:cubicBezTo>
                    <a:pt x="197" y="764"/>
                    <a:pt x="300" y="804"/>
                    <a:pt x="403" y="804"/>
                  </a:cubicBezTo>
                  <a:cubicBezTo>
                    <a:pt x="506" y="804"/>
                    <a:pt x="609" y="764"/>
                    <a:pt x="688" y="685"/>
                  </a:cubicBezTo>
                  <a:cubicBezTo>
                    <a:pt x="763" y="609"/>
                    <a:pt x="804" y="508"/>
                    <a:pt x="804" y="402"/>
                  </a:cubicBezTo>
                  <a:cubicBezTo>
                    <a:pt x="804" y="294"/>
                    <a:pt x="763" y="193"/>
                    <a:pt x="688" y="117"/>
                  </a:cubicBezTo>
                  <a:cubicBezTo>
                    <a:pt x="609" y="38"/>
                    <a:pt x="506"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p:cNvSpPr/>
            <p:nvPr/>
          </p:nvSpPr>
          <p:spPr>
            <a:xfrm>
              <a:off x="3984786" y="1557287"/>
              <a:ext cx="379035" cy="222874"/>
            </a:xfrm>
            <a:custGeom>
              <a:avLst/>
              <a:gdLst/>
              <a:ahLst/>
              <a:cxnLst/>
              <a:rect l="l" t="t" r="r" b="b"/>
              <a:pathLst>
                <a:path w="13670" h="8038" extrusionOk="0">
                  <a:moveTo>
                    <a:pt x="8042" y="1610"/>
                  </a:moveTo>
                  <a:cubicBezTo>
                    <a:pt x="8351" y="1610"/>
                    <a:pt x="8660" y="1727"/>
                    <a:pt x="8895" y="1963"/>
                  </a:cubicBezTo>
                  <a:cubicBezTo>
                    <a:pt x="9243" y="2310"/>
                    <a:pt x="9333" y="2817"/>
                    <a:pt x="9167" y="3250"/>
                  </a:cubicBezTo>
                  <a:lnTo>
                    <a:pt x="10253" y="4182"/>
                  </a:lnTo>
                  <a:cubicBezTo>
                    <a:pt x="10440" y="4075"/>
                    <a:pt x="10648" y="4022"/>
                    <a:pt x="10856" y="4022"/>
                  </a:cubicBezTo>
                  <a:cubicBezTo>
                    <a:pt x="11165" y="4022"/>
                    <a:pt x="11474" y="4139"/>
                    <a:pt x="11709" y="4375"/>
                  </a:cubicBezTo>
                  <a:cubicBezTo>
                    <a:pt x="12179" y="4845"/>
                    <a:pt x="12179" y="5611"/>
                    <a:pt x="11709" y="6081"/>
                  </a:cubicBezTo>
                  <a:cubicBezTo>
                    <a:pt x="11473" y="6315"/>
                    <a:pt x="11165" y="6433"/>
                    <a:pt x="10857" y="6433"/>
                  </a:cubicBezTo>
                  <a:cubicBezTo>
                    <a:pt x="10547" y="6433"/>
                    <a:pt x="10239" y="6315"/>
                    <a:pt x="10004" y="6081"/>
                  </a:cubicBezTo>
                  <a:cubicBezTo>
                    <a:pt x="9656" y="5733"/>
                    <a:pt x="9565" y="5225"/>
                    <a:pt x="9732" y="4792"/>
                  </a:cubicBezTo>
                  <a:lnTo>
                    <a:pt x="8644" y="3860"/>
                  </a:lnTo>
                  <a:cubicBezTo>
                    <a:pt x="8458" y="3967"/>
                    <a:pt x="8251" y="4021"/>
                    <a:pt x="8042" y="4021"/>
                  </a:cubicBezTo>
                  <a:cubicBezTo>
                    <a:pt x="7894" y="4021"/>
                    <a:pt x="7747" y="3993"/>
                    <a:pt x="7608" y="3941"/>
                  </a:cubicBezTo>
                  <a:lnTo>
                    <a:pt x="6676" y="5028"/>
                  </a:lnTo>
                  <a:cubicBezTo>
                    <a:pt x="6779" y="5209"/>
                    <a:pt x="6836" y="5415"/>
                    <a:pt x="6836" y="5630"/>
                  </a:cubicBezTo>
                  <a:cubicBezTo>
                    <a:pt x="6836" y="5952"/>
                    <a:pt x="6711" y="6255"/>
                    <a:pt x="6483" y="6483"/>
                  </a:cubicBezTo>
                  <a:cubicBezTo>
                    <a:pt x="6255" y="6709"/>
                    <a:pt x="5953" y="6835"/>
                    <a:pt x="5630" y="6835"/>
                  </a:cubicBezTo>
                  <a:cubicBezTo>
                    <a:pt x="5307" y="6835"/>
                    <a:pt x="5004" y="6711"/>
                    <a:pt x="4776" y="6481"/>
                  </a:cubicBezTo>
                  <a:cubicBezTo>
                    <a:pt x="4433" y="6138"/>
                    <a:pt x="4340" y="5628"/>
                    <a:pt x="4505" y="5196"/>
                  </a:cubicBezTo>
                  <a:lnTo>
                    <a:pt x="3418" y="4262"/>
                  </a:lnTo>
                  <a:cubicBezTo>
                    <a:pt x="3232" y="4369"/>
                    <a:pt x="3023" y="4423"/>
                    <a:pt x="2816" y="4423"/>
                  </a:cubicBezTo>
                  <a:cubicBezTo>
                    <a:pt x="2506" y="4423"/>
                    <a:pt x="2198" y="4304"/>
                    <a:pt x="1963" y="4069"/>
                  </a:cubicBezTo>
                  <a:cubicBezTo>
                    <a:pt x="1492" y="3599"/>
                    <a:pt x="1492" y="2835"/>
                    <a:pt x="1963" y="2364"/>
                  </a:cubicBezTo>
                  <a:cubicBezTo>
                    <a:pt x="2198" y="2129"/>
                    <a:pt x="2507" y="2012"/>
                    <a:pt x="2816" y="2012"/>
                  </a:cubicBezTo>
                  <a:cubicBezTo>
                    <a:pt x="3125" y="2012"/>
                    <a:pt x="3434" y="2129"/>
                    <a:pt x="3669" y="2364"/>
                  </a:cubicBezTo>
                  <a:cubicBezTo>
                    <a:pt x="4015" y="2712"/>
                    <a:pt x="4106" y="3220"/>
                    <a:pt x="3941" y="3651"/>
                  </a:cubicBezTo>
                  <a:lnTo>
                    <a:pt x="5028" y="4584"/>
                  </a:lnTo>
                  <a:cubicBezTo>
                    <a:pt x="5209" y="4480"/>
                    <a:pt x="5415" y="4423"/>
                    <a:pt x="5630" y="4423"/>
                  </a:cubicBezTo>
                  <a:cubicBezTo>
                    <a:pt x="5782" y="4423"/>
                    <a:pt x="5928" y="4451"/>
                    <a:pt x="6065" y="4505"/>
                  </a:cubicBezTo>
                  <a:lnTo>
                    <a:pt x="6997" y="3416"/>
                  </a:lnTo>
                  <a:cubicBezTo>
                    <a:pt x="6731" y="2956"/>
                    <a:pt x="6795" y="2356"/>
                    <a:pt x="7188" y="1963"/>
                  </a:cubicBezTo>
                  <a:cubicBezTo>
                    <a:pt x="7424" y="1727"/>
                    <a:pt x="7733" y="1610"/>
                    <a:pt x="8042" y="1610"/>
                  </a:cubicBezTo>
                  <a:close/>
                  <a:moveTo>
                    <a:pt x="1" y="1"/>
                  </a:moveTo>
                  <a:lnTo>
                    <a:pt x="1" y="8037"/>
                  </a:lnTo>
                  <a:lnTo>
                    <a:pt x="13669" y="8037"/>
                  </a:lnTo>
                  <a:lnTo>
                    <a:pt x="13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p:nvPr/>
          </p:nvSpPr>
          <p:spPr>
            <a:xfrm>
              <a:off x="4128636" y="1702218"/>
              <a:ext cx="23402" cy="22321"/>
            </a:xfrm>
            <a:custGeom>
              <a:avLst/>
              <a:gdLst/>
              <a:ahLst/>
              <a:cxnLst/>
              <a:rect l="l" t="t" r="r" b="b"/>
              <a:pathLst>
                <a:path w="844" h="805" extrusionOk="0">
                  <a:moveTo>
                    <a:pt x="442" y="1"/>
                  </a:moveTo>
                  <a:cubicBezTo>
                    <a:pt x="335" y="1"/>
                    <a:pt x="234" y="42"/>
                    <a:pt x="158" y="118"/>
                  </a:cubicBezTo>
                  <a:cubicBezTo>
                    <a:pt x="148" y="128"/>
                    <a:pt x="144" y="134"/>
                    <a:pt x="141" y="135"/>
                  </a:cubicBezTo>
                  <a:lnTo>
                    <a:pt x="136" y="142"/>
                  </a:lnTo>
                  <a:cubicBezTo>
                    <a:pt x="0" y="300"/>
                    <a:pt x="9" y="538"/>
                    <a:pt x="158" y="686"/>
                  </a:cubicBezTo>
                  <a:cubicBezTo>
                    <a:pt x="234" y="763"/>
                    <a:pt x="335" y="804"/>
                    <a:pt x="442" y="804"/>
                  </a:cubicBezTo>
                  <a:cubicBezTo>
                    <a:pt x="550" y="804"/>
                    <a:pt x="651" y="763"/>
                    <a:pt x="727" y="686"/>
                  </a:cubicBezTo>
                  <a:cubicBezTo>
                    <a:pt x="803" y="610"/>
                    <a:pt x="843" y="509"/>
                    <a:pt x="843" y="403"/>
                  </a:cubicBezTo>
                  <a:cubicBezTo>
                    <a:pt x="843" y="294"/>
                    <a:pt x="803" y="194"/>
                    <a:pt x="727" y="118"/>
                  </a:cubicBezTo>
                  <a:cubicBezTo>
                    <a:pt x="651" y="42"/>
                    <a:pt x="550"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6"/>
            <p:cNvSpPr/>
            <p:nvPr/>
          </p:nvSpPr>
          <p:spPr>
            <a:xfrm>
              <a:off x="4274622" y="1691100"/>
              <a:ext cx="22348" cy="22293"/>
            </a:xfrm>
            <a:custGeom>
              <a:avLst/>
              <a:gdLst/>
              <a:ahLst/>
              <a:cxnLst/>
              <a:rect l="l" t="t" r="r" b="b"/>
              <a:pathLst>
                <a:path w="806" h="804" extrusionOk="0">
                  <a:moveTo>
                    <a:pt x="404" y="0"/>
                  </a:moveTo>
                  <a:cubicBezTo>
                    <a:pt x="300" y="0"/>
                    <a:pt x="198" y="38"/>
                    <a:pt x="119" y="117"/>
                  </a:cubicBezTo>
                  <a:cubicBezTo>
                    <a:pt x="43" y="193"/>
                    <a:pt x="1" y="294"/>
                    <a:pt x="1" y="402"/>
                  </a:cubicBezTo>
                  <a:cubicBezTo>
                    <a:pt x="1" y="508"/>
                    <a:pt x="43" y="609"/>
                    <a:pt x="119" y="685"/>
                  </a:cubicBezTo>
                  <a:cubicBezTo>
                    <a:pt x="197" y="764"/>
                    <a:pt x="300" y="804"/>
                    <a:pt x="403" y="804"/>
                  </a:cubicBezTo>
                  <a:cubicBezTo>
                    <a:pt x="506" y="804"/>
                    <a:pt x="609" y="764"/>
                    <a:pt x="687" y="685"/>
                  </a:cubicBezTo>
                  <a:cubicBezTo>
                    <a:pt x="763" y="609"/>
                    <a:pt x="806" y="508"/>
                    <a:pt x="806" y="402"/>
                  </a:cubicBezTo>
                  <a:cubicBezTo>
                    <a:pt x="806" y="294"/>
                    <a:pt x="763" y="193"/>
                    <a:pt x="687" y="117"/>
                  </a:cubicBezTo>
                  <a:cubicBezTo>
                    <a:pt x="608" y="39"/>
                    <a:pt x="506"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56"/>
          <p:cNvGrpSpPr/>
          <p:nvPr/>
        </p:nvGrpSpPr>
        <p:grpSpPr>
          <a:xfrm>
            <a:off x="3168627" y="1557287"/>
            <a:ext cx="379035" cy="379035"/>
            <a:chOff x="3168627" y="1557287"/>
            <a:chExt cx="379035" cy="379035"/>
          </a:xfrm>
        </p:grpSpPr>
        <p:sp>
          <p:nvSpPr>
            <p:cNvPr id="938" name="Google Shape;938;p56"/>
            <p:cNvSpPr/>
            <p:nvPr/>
          </p:nvSpPr>
          <p:spPr>
            <a:xfrm>
              <a:off x="3168627" y="1557287"/>
              <a:ext cx="379035" cy="55566"/>
            </a:xfrm>
            <a:custGeom>
              <a:avLst/>
              <a:gdLst/>
              <a:ahLst/>
              <a:cxnLst/>
              <a:rect l="l" t="t" r="r" b="b"/>
              <a:pathLst>
                <a:path w="13670" h="2004" extrusionOk="0">
                  <a:moveTo>
                    <a:pt x="1" y="1"/>
                  </a:moveTo>
                  <a:lnTo>
                    <a:pt x="1" y="2004"/>
                  </a:lnTo>
                  <a:lnTo>
                    <a:pt x="13669" y="2004"/>
                  </a:lnTo>
                  <a:lnTo>
                    <a:pt x="13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p:cNvSpPr/>
            <p:nvPr/>
          </p:nvSpPr>
          <p:spPr>
            <a:xfrm>
              <a:off x="3190837" y="1635035"/>
              <a:ext cx="334615" cy="301287"/>
            </a:xfrm>
            <a:custGeom>
              <a:avLst/>
              <a:gdLst/>
              <a:ahLst/>
              <a:cxnLst/>
              <a:rect l="l" t="t" r="r" b="b"/>
              <a:pathLst>
                <a:path w="12068" h="10866" extrusionOk="0">
                  <a:moveTo>
                    <a:pt x="9819" y="836"/>
                  </a:moveTo>
                  <a:lnTo>
                    <a:pt x="10388" y="1404"/>
                  </a:lnTo>
                  <a:lnTo>
                    <a:pt x="9819" y="1972"/>
                  </a:lnTo>
                  <a:lnTo>
                    <a:pt x="10388" y="2541"/>
                  </a:lnTo>
                  <a:lnTo>
                    <a:pt x="9819" y="3109"/>
                  </a:lnTo>
                  <a:lnTo>
                    <a:pt x="9251" y="2541"/>
                  </a:lnTo>
                  <a:lnTo>
                    <a:pt x="8683" y="3109"/>
                  </a:lnTo>
                  <a:lnTo>
                    <a:pt x="8113" y="2541"/>
                  </a:lnTo>
                  <a:lnTo>
                    <a:pt x="8683" y="1972"/>
                  </a:lnTo>
                  <a:lnTo>
                    <a:pt x="8113" y="1404"/>
                  </a:lnTo>
                  <a:lnTo>
                    <a:pt x="8683" y="836"/>
                  </a:lnTo>
                  <a:lnTo>
                    <a:pt x="9251" y="1404"/>
                  </a:lnTo>
                  <a:lnTo>
                    <a:pt x="9819" y="836"/>
                  </a:lnTo>
                  <a:close/>
                  <a:moveTo>
                    <a:pt x="2404" y="828"/>
                  </a:moveTo>
                  <a:lnTo>
                    <a:pt x="2404" y="3230"/>
                  </a:lnTo>
                  <a:lnTo>
                    <a:pt x="3231" y="3230"/>
                  </a:lnTo>
                  <a:lnTo>
                    <a:pt x="3231" y="1629"/>
                  </a:lnTo>
                  <a:lnTo>
                    <a:pt x="4033" y="1629"/>
                  </a:lnTo>
                  <a:lnTo>
                    <a:pt x="4033" y="3230"/>
                  </a:lnTo>
                  <a:lnTo>
                    <a:pt x="4833" y="3230"/>
                  </a:lnTo>
                  <a:lnTo>
                    <a:pt x="4833" y="1229"/>
                  </a:lnTo>
                  <a:lnTo>
                    <a:pt x="5634" y="1229"/>
                  </a:lnTo>
                  <a:lnTo>
                    <a:pt x="5634" y="3230"/>
                  </a:lnTo>
                  <a:lnTo>
                    <a:pt x="6434" y="3230"/>
                  </a:lnTo>
                  <a:lnTo>
                    <a:pt x="6434" y="4032"/>
                  </a:lnTo>
                  <a:lnTo>
                    <a:pt x="1603" y="4032"/>
                  </a:lnTo>
                  <a:lnTo>
                    <a:pt x="1603" y="828"/>
                  </a:lnTo>
                  <a:close/>
                  <a:moveTo>
                    <a:pt x="4040" y="4785"/>
                  </a:moveTo>
                  <a:lnTo>
                    <a:pt x="5665" y="5595"/>
                  </a:lnTo>
                  <a:lnTo>
                    <a:pt x="7654" y="4802"/>
                  </a:lnTo>
                  <a:lnTo>
                    <a:pt x="9741" y="5633"/>
                  </a:lnTo>
                  <a:lnTo>
                    <a:pt x="10467" y="5633"/>
                  </a:lnTo>
                  <a:lnTo>
                    <a:pt x="10467" y="6434"/>
                  </a:lnTo>
                  <a:lnTo>
                    <a:pt x="9586" y="6434"/>
                  </a:lnTo>
                  <a:lnTo>
                    <a:pt x="7654" y="5664"/>
                  </a:lnTo>
                  <a:lnTo>
                    <a:pt x="5628" y="6472"/>
                  </a:lnTo>
                  <a:lnTo>
                    <a:pt x="4039" y="5680"/>
                  </a:lnTo>
                  <a:lnTo>
                    <a:pt x="2528" y="6434"/>
                  </a:lnTo>
                  <a:lnTo>
                    <a:pt x="1629" y="6434"/>
                  </a:lnTo>
                  <a:lnTo>
                    <a:pt x="1629" y="5633"/>
                  </a:lnTo>
                  <a:lnTo>
                    <a:pt x="2338" y="5633"/>
                  </a:lnTo>
                  <a:lnTo>
                    <a:pt x="4040" y="4785"/>
                  </a:lnTo>
                  <a:close/>
                  <a:moveTo>
                    <a:pt x="1" y="0"/>
                  </a:moveTo>
                  <a:lnTo>
                    <a:pt x="1" y="7635"/>
                  </a:lnTo>
                  <a:lnTo>
                    <a:pt x="5634" y="7635"/>
                  </a:lnTo>
                  <a:lnTo>
                    <a:pt x="5634" y="8585"/>
                  </a:lnTo>
                  <a:lnTo>
                    <a:pt x="2268" y="10094"/>
                  </a:lnTo>
                  <a:lnTo>
                    <a:pt x="2594" y="10831"/>
                  </a:lnTo>
                  <a:lnTo>
                    <a:pt x="5634" y="9468"/>
                  </a:lnTo>
                  <a:lnTo>
                    <a:pt x="5634" y="10865"/>
                  </a:lnTo>
                  <a:lnTo>
                    <a:pt x="6434" y="10865"/>
                  </a:lnTo>
                  <a:lnTo>
                    <a:pt x="6434" y="9468"/>
                  </a:lnTo>
                  <a:lnTo>
                    <a:pt x="9476" y="10831"/>
                  </a:lnTo>
                  <a:lnTo>
                    <a:pt x="9800" y="10094"/>
                  </a:lnTo>
                  <a:lnTo>
                    <a:pt x="6434" y="8585"/>
                  </a:lnTo>
                  <a:lnTo>
                    <a:pt x="6434" y="7635"/>
                  </a:lnTo>
                  <a:lnTo>
                    <a:pt x="12068" y="7635"/>
                  </a:lnTo>
                  <a:lnTo>
                    <a:pt x="12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56"/>
          <p:cNvSpPr/>
          <p:nvPr/>
        </p:nvSpPr>
        <p:spPr>
          <a:xfrm>
            <a:off x="1536337" y="1557287"/>
            <a:ext cx="379063" cy="379063"/>
          </a:xfrm>
          <a:custGeom>
            <a:avLst/>
            <a:gdLst/>
            <a:ahLst/>
            <a:cxnLst/>
            <a:rect l="l" t="t" r="r" b="b"/>
            <a:pathLst>
              <a:path w="13671" h="13671" extrusionOk="0">
                <a:moveTo>
                  <a:pt x="4602" y="2896"/>
                </a:moveTo>
                <a:lnTo>
                  <a:pt x="6537" y="6979"/>
                </a:lnTo>
                <a:lnTo>
                  <a:pt x="4802" y="9387"/>
                </a:lnTo>
                <a:lnTo>
                  <a:pt x="3217" y="7406"/>
                </a:lnTo>
                <a:lnTo>
                  <a:pt x="1603" y="9343"/>
                </a:lnTo>
                <a:lnTo>
                  <a:pt x="1603" y="3779"/>
                </a:lnTo>
                <a:lnTo>
                  <a:pt x="4602" y="2896"/>
                </a:lnTo>
                <a:close/>
                <a:moveTo>
                  <a:pt x="801" y="1"/>
                </a:moveTo>
                <a:lnTo>
                  <a:pt x="801" y="803"/>
                </a:lnTo>
                <a:lnTo>
                  <a:pt x="0" y="803"/>
                </a:lnTo>
                <a:lnTo>
                  <a:pt x="0" y="1603"/>
                </a:lnTo>
                <a:lnTo>
                  <a:pt x="801" y="1603"/>
                </a:lnTo>
                <a:lnTo>
                  <a:pt x="801" y="2404"/>
                </a:lnTo>
                <a:lnTo>
                  <a:pt x="0" y="2404"/>
                </a:lnTo>
                <a:lnTo>
                  <a:pt x="0" y="3232"/>
                </a:lnTo>
                <a:lnTo>
                  <a:pt x="801" y="3232"/>
                </a:lnTo>
                <a:lnTo>
                  <a:pt x="801" y="4033"/>
                </a:lnTo>
                <a:lnTo>
                  <a:pt x="0" y="4033"/>
                </a:lnTo>
                <a:lnTo>
                  <a:pt x="0" y="4833"/>
                </a:lnTo>
                <a:lnTo>
                  <a:pt x="801" y="4833"/>
                </a:lnTo>
                <a:lnTo>
                  <a:pt x="801" y="5634"/>
                </a:lnTo>
                <a:lnTo>
                  <a:pt x="0" y="5634"/>
                </a:lnTo>
                <a:lnTo>
                  <a:pt x="0" y="6436"/>
                </a:lnTo>
                <a:lnTo>
                  <a:pt x="801" y="6436"/>
                </a:lnTo>
                <a:lnTo>
                  <a:pt x="801" y="7237"/>
                </a:lnTo>
                <a:lnTo>
                  <a:pt x="0" y="7237"/>
                </a:lnTo>
                <a:lnTo>
                  <a:pt x="0" y="8037"/>
                </a:lnTo>
                <a:lnTo>
                  <a:pt x="801" y="8037"/>
                </a:lnTo>
                <a:lnTo>
                  <a:pt x="801" y="8838"/>
                </a:lnTo>
                <a:lnTo>
                  <a:pt x="0" y="8838"/>
                </a:lnTo>
                <a:lnTo>
                  <a:pt x="0" y="9640"/>
                </a:lnTo>
                <a:lnTo>
                  <a:pt x="801" y="9640"/>
                </a:lnTo>
                <a:lnTo>
                  <a:pt x="801" y="10440"/>
                </a:lnTo>
                <a:lnTo>
                  <a:pt x="0" y="10440"/>
                </a:lnTo>
                <a:lnTo>
                  <a:pt x="0" y="11267"/>
                </a:lnTo>
                <a:lnTo>
                  <a:pt x="801" y="11267"/>
                </a:lnTo>
                <a:lnTo>
                  <a:pt x="801" y="12870"/>
                </a:lnTo>
                <a:lnTo>
                  <a:pt x="2404" y="12870"/>
                </a:lnTo>
                <a:lnTo>
                  <a:pt x="2404" y="13670"/>
                </a:lnTo>
                <a:lnTo>
                  <a:pt x="3204" y="13670"/>
                </a:lnTo>
                <a:lnTo>
                  <a:pt x="3204" y="12870"/>
                </a:lnTo>
                <a:lnTo>
                  <a:pt x="4031" y="12870"/>
                </a:lnTo>
                <a:lnTo>
                  <a:pt x="4031" y="13670"/>
                </a:lnTo>
                <a:lnTo>
                  <a:pt x="4833" y="13670"/>
                </a:lnTo>
                <a:lnTo>
                  <a:pt x="4833" y="12870"/>
                </a:lnTo>
                <a:lnTo>
                  <a:pt x="5634" y="12870"/>
                </a:lnTo>
                <a:lnTo>
                  <a:pt x="5634" y="13670"/>
                </a:lnTo>
                <a:lnTo>
                  <a:pt x="6434" y="13670"/>
                </a:lnTo>
                <a:lnTo>
                  <a:pt x="6434" y="12870"/>
                </a:lnTo>
                <a:lnTo>
                  <a:pt x="7235" y="12870"/>
                </a:lnTo>
                <a:lnTo>
                  <a:pt x="7235" y="13670"/>
                </a:lnTo>
                <a:lnTo>
                  <a:pt x="8037" y="13670"/>
                </a:lnTo>
                <a:lnTo>
                  <a:pt x="8037" y="12870"/>
                </a:lnTo>
                <a:lnTo>
                  <a:pt x="8838" y="12870"/>
                </a:lnTo>
                <a:lnTo>
                  <a:pt x="8838" y="13670"/>
                </a:lnTo>
                <a:lnTo>
                  <a:pt x="9638" y="13670"/>
                </a:lnTo>
                <a:lnTo>
                  <a:pt x="9638" y="12870"/>
                </a:lnTo>
                <a:lnTo>
                  <a:pt x="10467" y="12870"/>
                </a:lnTo>
                <a:lnTo>
                  <a:pt x="10467" y="13670"/>
                </a:lnTo>
                <a:lnTo>
                  <a:pt x="11267" y="13670"/>
                </a:lnTo>
                <a:lnTo>
                  <a:pt x="11267" y="12870"/>
                </a:lnTo>
                <a:lnTo>
                  <a:pt x="12068" y="12870"/>
                </a:lnTo>
                <a:lnTo>
                  <a:pt x="12068" y="13670"/>
                </a:lnTo>
                <a:lnTo>
                  <a:pt x="12868" y="13670"/>
                </a:lnTo>
                <a:lnTo>
                  <a:pt x="12868" y="12870"/>
                </a:lnTo>
                <a:lnTo>
                  <a:pt x="13670" y="12870"/>
                </a:lnTo>
                <a:lnTo>
                  <a:pt x="13670" y="12069"/>
                </a:lnTo>
                <a:lnTo>
                  <a:pt x="1603" y="12069"/>
                </a:lnTo>
                <a:lnTo>
                  <a:pt x="1603" y="12068"/>
                </a:lnTo>
                <a:lnTo>
                  <a:pt x="1603" y="10600"/>
                </a:lnTo>
                <a:lnTo>
                  <a:pt x="3206" y="8677"/>
                </a:lnTo>
                <a:lnTo>
                  <a:pt x="4838" y="10716"/>
                </a:lnTo>
                <a:lnTo>
                  <a:pt x="6933" y="7809"/>
                </a:lnTo>
                <a:lnTo>
                  <a:pt x="8322" y="10740"/>
                </a:lnTo>
                <a:lnTo>
                  <a:pt x="10439" y="8623"/>
                </a:lnTo>
                <a:cubicBezTo>
                  <a:pt x="10683" y="8768"/>
                  <a:pt x="10963" y="8845"/>
                  <a:pt x="11254" y="8845"/>
                </a:cubicBezTo>
                <a:cubicBezTo>
                  <a:pt x="11289" y="8845"/>
                  <a:pt x="11323" y="8844"/>
                  <a:pt x="11358" y="8842"/>
                </a:cubicBezTo>
                <a:cubicBezTo>
                  <a:pt x="12179" y="8792"/>
                  <a:pt x="12836" y="8118"/>
                  <a:pt x="12864" y="7296"/>
                </a:cubicBezTo>
                <a:cubicBezTo>
                  <a:pt x="12897" y="6380"/>
                  <a:pt x="12166" y="5630"/>
                  <a:pt x="11257" y="5630"/>
                </a:cubicBezTo>
                <a:cubicBezTo>
                  <a:pt x="10827" y="5630"/>
                  <a:pt x="10423" y="5798"/>
                  <a:pt x="10119" y="6100"/>
                </a:cubicBezTo>
                <a:cubicBezTo>
                  <a:pt x="9815" y="6404"/>
                  <a:pt x="9647" y="6809"/>
                  <a:pt x="9647" y="7238"/>
                </a:cubicBezTo>
                <a:cubicBezTo>
                  <a:pt x="9647" y="7530"/>
                  <a:pt x="9726" y="7809"/>
                  <a:pt x="9870" y="8055"/>
                </a:cubicBezTo>
                <a:lnTo>
                  <a:pt x="8560" y="9364"/>
                </a:lnTo>
                <a:lnTo>
                  <a:pt x="7470" y="7064"/>
                </a:lnTo>
                <a:lnTo>
                  <a:pt x="10091" y="3428"/>
                </a:lnTo>
                <a:cubicBezTo>
                  <a:pt x="10322" y="3553"/>
                  <a:pt x="10583" y="3620"/>
                  <a:pt x="10852" y="3620"/>
                </a:cubicBezTo>
                <a:cubicBezTo>
                  <a:pt x="10879" y="3620"/>
                  <a:pt x="10906" y="3619"/>
                  <a:pt x="10933" y="3618"/>
                </a:cubicBezTo>
                <a:cubicBezTo>
                  <a:pt x="11770" y="3578"/>
                  <a:pt x="12442" y="2889"/>
                  <a:pt x="12462" y="2052"/>
                </a:cubicBezTo>
                <a:cubicBezTo>
                  <a:pt x="12485" y="1145"/>
                  <a:pt x="11757" y="403"/>
                  <a:pt x="10855" y="403"/>
                </a:cubicBezTo>
                <a:cubicBezTo>
                  <a:pt x="10842" y="403"/>
                  <a:pt x="10829" y="403"/>
                  <a:pt x="10816" y="404"/>
                </a:cubicBezTo>
                <a:cubicBezTo>
                  <a:pt x="9977" y="423"/>
                  <a:pt x="9285" y="1098"/>
                  <a:pt x="9247" y="1936"/>
                </a:cubicBezTo>
                <a:cubicBezTo>
                  <a:pt x="9232" y="2274"/>
                  <a:pt x="9320" y="2600"/>
                  <a:pt x="9496" y="2876"/>
                </a:cubicBezTo>
                <a:lnTo>
                  <a:pt x="7076" y="6234"/>
                </a:lnTo>
                <a:lnTo>
                  <a:pt x="5036" y="1930"/>
                </a:lnTo>
                <a:lnTo>
                  <a:pt x="1603" y="2940"/>
                </a:lnTo>
                <a:lnTo>
                  <a:pt x="1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56"/>
          <p:cNvGrpSpPr/>
          <p:nvPr/>
        </p:nvGrpSpPr>
        <p:grpSpPr>
          <a:xfrm>
            <a:off x="2352496" y="1557287"/>
            <a:ext cx="379007" cy="378342"/>
            <a:chOff x="2352496" y="1557287"/>
            <a:chExt cx="379007" cy="378342"/>
          </a:xfrm>
        </p:grpSpPr>
        <p:sp>
          <p:nvSpPr>
            <p:cNvPr id="942" name="Google Shape;942;p56"/>
            <p:cNvSpPr/>
            <p:nvPr/>
          </p:nvSpPr>
          <p:spPr>
            <a:xfrm>
              <a:off x="2497594" y="1847899"/>
              <a:ext cx="88867" cy="87730"/>
            </a:xfrm>
            <a:custGeom>
              <a:avLst/>
              <a:gdLst/>
              <a:ahLst/>
              <a:cxnLst/>
              <a:rect l="l" t="t" r="r" b="b"/>
              <a:pathLst>
                <a:path w="3205" h="3164" extrusionOk="0">
                  <a:moveTo>
                    <a:pt x="0" y="0"/>
                  </a:moveTo>
                  <a:lnTo>
                    <a:pt x="0" y="3163"/>
                  </a:lnTo>
                  <a:lnTo>
                    <a:pt x="1601" y="2162"/>
                  </a:lnTo>
                  <a:lnTo>
                    <a:pt x="3204" y="3163"/>
                  </a:lnTo>
                  <a:lnTo>
                    <a:pt x="3204" y="0"/>
                  </a:lnTo>
                  <a:cubicBezTo>
                    <a:pt x="2737" y="310"/>
                    <a:pt x="2184" y="479"/>
                    <a:pt x="1601" y="479"/>
                  </a:cubicBezTo>
                  <a:cubicBezTo>
                    <a:pt x="1020" y="479"/>
                    <a:pt x="468"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6"/>
            <p:cNvSpPr/>
            <p:nvPr/>
          </p:nvSpPr>
          <p:spPr>
            <a:xfrm>
              <a:off x="2352496" y="1557287"/>
              <a:ext cx="379007" cy="233965"/>
            </a:xfrm>
            <a:custGeom>
              <a:avLst/>
              <a:gdLst/>
              <a:ahLst/>
              <a:cxnLst/>
              <a:rect l="l" t="t" r="r" b="b"/>
              <a:pathLst>
                <a:path w="13669" h="8438" extrusionOk="0">
                  <a:moveTo>
                    <a:pt x="6034" y="1603"/>
                  </a:moveTo>
                  <a:lnTo>
                    <a:pt x="6034" y="2404"/>
                  </a:lnTo>
                  <a:lnTo>
                    <a:pt x="1603" y="2404"/>
                  </a:lnTo>
                  <a:lnTo>
                    <a:pt x="1603" y="1603"/>
                  </a:lnTo>
                  <a:close/>
                  <a:moveTo>
                    <a:pt x="12067" y="1603"/>
                  </a:moveTo>
                  <a:lnTo>
                    <a:pt x="12067" y="2404"/>
                  </a:lnTo>
                  <a:lnTo>
                    <a:pt x="7235" y="2404"/>
                  </a:lnTo>
                  <a:lnTo>
                    <a:pt x="7235" y="1603"/>
                  </a:lnTo>
                  <a:close/>
                  <a:moveTo>
                    <a:pt x="12067" y="3232"/>
                  </a:moveTo>
                  <a:lnTo>
                    <a:pt x="12067" y="4033"/>
                  </a:lnTo>
                  <a:lnTo>
                    <a:pt x="1603" y="4033"/>
                  </a:lnTo>
                  <a:lnTo>
                    <a:pt x="1603" y="3232"/>
                  </a:lnTo>
                  <a:close/>
                  <a:moveTo>
                    <a:pt x="4005" y="4833"/>
                  </a:moveTo>
                  <a:lnTo>
                    <a:pt x="4005" y="5634"/>
                  </a:lnTo>
                  <a:lnTo>
                    <a:pt x="1603" y="5634"/>
                  </a:lnTo>
                  <a:lnTo>
                    <a:pt x="1603" y="4833"/>
                  </a:lnTo>
                  <a:close/>
                  <a:moveTo>
                    <a:pt x="12067" y="4833"/>
                  </a:moveTo>
                  <a:lnTo>
                    <a:pt x="12067" y="5634"/>
                  </a:lnTo>
                  <a:lnTo>
                    <a:pt x="9664" y="5634"/>
                  </a:lnTo>
                  <a:lnTo>
                    <a:pt x="9664" y="4833"/>
                  </a:lnTo>
                  <a:close/>
                  <a:moveTo>
                    <a:pt x="0" y="1"/>
                  </a:moveTo>
                  <a:lnTo>
                    <a:pt x="0" y="8437"/>
                  </a:lnTo>
                  <a:lnTo>
                    <a:pt x="4050" y="8437"/>
                  </a:lnTo>
                  <a:cubicBezTo>
                    <a:pt x="4031" y="8306"/>
                    <a:pt x="4021" y="8172"/>
                    <a:pt x="4021" y="8036"/>
                  </a:cubicBezTo>
                  <a:cubicBezTo>
                    <a:pt x="4021" y="6486"/>
                    <a:pt x="5283" y="5223"/>
                    <a:pt x="6834" y="5223"/>
                  </a:cubicBezTo>
                  <a:cubicBezTo>
                    <a:pt x="8386" y="5223"/>
                    <a:pt x="9648" y="6486"/>
                    <a:pt x="9648" y="8036"/>
                  </a:cubicBezTo>
                  <a:cubicBezTo>
                    <a:pt x="9648" y="8172"/>
                    <a:pt x="9638" y="8306"/>
                    <a:pt x="9620" y="8437"/>
                  </a:cubicBezTo>
                  <a:lnTo>
                    <a:pt x="13669" y="8437"/>
                  </a:lnTo>
                  <a:lnTo>
                    <a:pt x="13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2483481" y="1721711"/>
              <a:ext cx="117066" cy="117093"/>
            </a:xfrm>
            <a:custGeom>
              <a:avLst/>
              <a:gdLst/>
              <a:ahLst/>
              <a:cxnLst/>
              <a:rect l="l" t="t" r="r" b="b"/>
              <a:pathLst>
                <a:path w="4222" h="4223" extrusionOk="0">
                  <a:moveTo>
                    <a:pt x="2511" y="1707"/>
                  </a:moveTo>
                  <a:lnTo>
                    <a:pt x="2511" y="2507"/>
                  </a:lnTo>
                  <a:lnTo>
                    <a:pt x="1710" y="2507"/>
                  </a:lnTo>
                  <a:lnTo>
                    <a:pt x="1710" y="1707"/>
                  </a:lnTo>
                  <a:close/>
                  <a:moveTo>
                    <a:pt x="2110" y="0"/>
                  </a:moveTo>
                  <a:cubicBezTo>
                    <a:pt x="948" y="0"/>
                    <a:pt x="1" y="947"/>
                    <a:pt x="1" y="2112"/>
                  </a:cubicBezTo>
                  <a:cubicBezTo>
                    <a:pt x="1" y="3251"/>
                    <a:pt x="917" y="4223"/>
                    <a:pt x="2110" y="4223"/>
                  </a:cubicBezTo>
                  <a:cubicBezTo>
                    <a:pt x="3305" y="4223"/>
                    <a:pt x="4221" y="3251"/>
                    <a:pt x="4221" y="2112"/>
                  </a:cubicBezTo>
                  <a:cubicBezTo>
                    <a:pt x="4221" y="947"/>
                    <a:pt x="3275" y="0"/>
                    <a:pt x="2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56"/>
          <p:cNvGrpSpPr/>
          <p:nvPr/>
        </p:nvGrpSpPr>
        <p:grpSpPr>
          <a:xfrm>
            <a:off x="720012" y="1557287"/>
            <a:ext cx="340882" cy="379063"/>
            <a:chOff x="720012" y="1557287"/>
            <a:chExt cx="340882" cy="379063"/>
          </a:xfrm>
        </p:grpSpPr>
        <p:sp>
          <p:nvSpPr>
            <p:cNvPr id="946" name="Google Shape;946;p56"/>
            <p:cNvSpPr/>
            <p:nvPr/>
          </p:nvSpPr>
          <p:spPr>
            <a:xfrm>
              <a:off x="812705" y="1813821"/>
              <a:ext cx="156217" cy="66990"/>
            </a:xfrm>
            <a:custGeom>
              <a:avLst/>
              <a:gdLst/>
              <a:ahLst/>
              <a:cxnLst/>
              <a:rect l="l" t="t" r="r" b="b"/>
              <a:pathLst>
                <a:path w="5634" h="2416" extrusionOk="0">
                  <a:moveTo>
                    <a:pt x="1134" y="1"/>
                  </a:moveTo>
                  <a:lnTo>
                    <a:pt x="805" y="1615"/>
                  </a:lnTo>
                  <a:lnTo>
                    <a:pt x="0" y="1615"/>
                  </a:lnTo>
                  <a:lnTo>
                    <a:pt x="0" y="2416"/>
                  </a:lnTo>
                  <a:lnTo>
                    <a:pt x="5634" y="2416"/>
                  </a:lnTo>
                  <a:lnTo>
                    <a:pt x="5634" y="1615"/>
                  </a:lnTo>
                  <a:lnTo>
                    <a:pt x="4829" y="1615"/>
                  </a:lnTo>
                  <a:lnTo>
                    <a:pt x="4502" y="1"/>
                  </a:lnTo>
                  <a:cubicBezTo>
                    <a:pt x="3973" y="276"/>
                    <a:pt x="3396" y="414"/>
                    <a:pt x="2818" y="414"/>
                  </a:cubicBezTo>
                  <a:cubicBezTo>
                    <a:pt x="2240" y="414"/>
                    <a:pt x="1662" y="276"/>
                    <a:pt x="1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6"/>
            <p:cNvSpPr/>
            <p:nvPr/>
          </p:nvSpPr>
          <p:spPr>
            <a:xfrm>
              <a:off x="779487" y="1902993"/>
              <a:ext cx="222097" cy="33356"/>
            </a:xfrm>
            <a:custGeom>
              <a:avLst/>
              <a:gdLst/>
              <a:ahLst/>
              <a:cxnLst/>
              <a:rect l="l" t="t" r="r" b="b"/>
              <a:pathLst>
                <a:path w="8010" h="1203" extrusionOk="0">
                  <a:moveTo>
                    <a:pt x="401" y="0"/>
                  </a:moveTo>
                  <a:lnTo>
                    <a:pt x="0" y="1202"/>
                  </a:lnTo>
                  <a:lnTo>
                    <a:pt x="8009" y="1202"/>
                  </a:lnTo>
                  <a:lnTo>
                    <a:pt x="7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p:nvPr/>
          </p:nvSpPr>
          <p:spPr>
            <a:xfrm>
              <a:off x="868243" y="1668779"/>
              <a:ext cx="44614" cy="44614"/>
            </a:xfrm>
            <a:custGeom>
              <a:avLst/>
              <a:gdLst/>
              <a:ahLst/>
              <a:cxnLst/>
              <a:rect l="l" t="t" r="r" b="b"/>
              <a:pathLst>
                <a:path w="1609" h="1609" extrusionOk="0">
                  <a:moveTo>
                    <a:pt x="804" y="0"/>
                  </a:moveTo>
                  <a:cubicBezTo>
                    <a:pt x="360" y="0"/>
                    <a:pt x="0" y="361"/>
                    <a:pt x="0" y="804"/>
                  </a:cubicBezTo>
                  <a:cubicBezTo>
                    <a:pt x="0" y="1248"/>
                    <a:pt x="360" y="1609"/>
                    <a:pt x="804" y="1609"/>
                  </a:cubicBezTo>
                  <a:cubicBezTo>
                    <a:pt x="1248" y="1609"/>
                    <a:pt x="1609" y="1248"/>
                    <a:pt x="1609" y="804"/>
                  </a:cubicBezTo>
                  <a:cubicBezTo>
                    <a:pt x="1609" y="361"/>
                    <a:pt x="124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6"/>
            <p:cNvSpPr/>
            <p:nvPr/>
          </p:nvSpPr>
          <p:spPr>
            <a:xfrm>
              <a:off x="790495" y="1623916"/>
              <a:ext cx="200636" cy="178399"/>
            </a:xfrm>
            <a:custGeom>
              <a:avLst/>
              <a:gdLst/>
              <a:ahLst/>
              <a:cxnLst/>
              <a:rect l="l" t="t" r="r" b="b"/>
              <a:pathLst>
                <a:path w="7236" h="6434" extrusionOk="0">
                  <a:moveTo>
                    <a:pt x="3608" y="815"/>
                  </a:moveTo>
                  <a:cubicBezTo>
                    <a:pt x="4495" y="815"/>
                    <a:pt x="5216" y="1536"/>
                    <a:pt x="5216" y="2423"/>
                  </a:cubicBezTo>
                  <a:cubicBezTo>
                    <a:pt x="5216" y="3310"/>
                    <a:pt x="4495" y="4030"/>
                    <a:pt x="3608" y="4030"/>
                  </a:cubicBezTo>
                  <a:cubicBezTo>
                    <a:pt x="2721" y="4030"/>
                    <a:pt x="1999" y="3310"/>
                    <a:pt x="1999" y="2423"/>
                  </a:cubicBezTo>
                  <a:cubicBezTo>
                    <a:pt x="1999" y="1536"/>
                    <a:pt x="2721" y="815"/>
                    <a:pt x="3608" y="815"/>
                  </a:cubicBezTo>
                  <a:close/>
                  <a:moveTo>
                    <a:pt x="1" y="1"/>
                  </a:moveTo>
                  <a:lnTo>
                    <a:pt x="1" y="2815"/>
                  </a:lnTo>
                  <a:cubicBezTo>
                    <a:pt x="1" y="4817"/>
                    <a:pt x="1624" y="6433"/>
                    <a:pt x="3618" y="6433"/>
                  </a:cubicBezTo>
                  <a:cubicBezTo>
                    <a:pt x="5614" y="6433"/>
                    <a:pt x="7235" y="4815"/>
                    <a:pt x="7235" y="2815"/>
                  </a:cubicBezTo>
                  <a:lnTo>
                    <a:pt x="7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6"/>
            <p:cNvSpPr/>
            <p:nvPr/>
          </p:nvSpPr>
          <p:spPr>
            <a:xfrm>
              <a:off x="790495" y="1557287"/>
              <a:ext cx="200636" cy="44475"/>
            </a:xfrm>
            <a:custGeom>
              <a:avLst/>
              <a:gdLst/>
              <a:ahLst/>
              <a:cxnLst/>
              <a:rect l="l" t="t" r="r" b="b"/>
              <a:pathLst>
                <a:path w="7236" h="1604" extrusionOk="0">
                  <a:moveTo>
                    <a:pt x="1" y="1"/>
                  </a:moveTo>
                  <a:lnTo>
                    <a:pt x="1" y="1603"/>
                  </a:lnTo>
                  <a:lnTo>
                    <a:pt x="7235" y="1603"/>
                  </a:lnTo>
                  <a:cubicBezTo>
                    <a:pt x="7235" y="1127"/>
                    <a:pt x="7235" y="487"/>
                    <a:pt x="7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6"/>
            <p:cNvSpPr/>
            <p:nvPr/>
          </p:nvSpPr>
          <p:spPr>
            <a:xfrm>
              <a:off x="1013341" y="1579496"/>
              <a:ext cx="47553" cy="117925"/>
            </a:xfrm>
            <a:custGeom>
              <a:avLst/>
              <a:gdLst/>
              <a:ahLst/>
              <a:cxnLst/>
              <a:rect l="l" t="t" r="r" b="b"/>
              <a:pathLst>
                <a:path w="1715" h="4253" extrusionOk="0">
                  <a:moveTo>
                    <a:pt x="1714" y="0"/>
                  </a:moveTo>
                  <a:lnTo>
                    <a:pt x="0" y="2"/>
                  </a:lnTo>
                  <a:lnTo>
                    <a:pt x="0" y="802"/>
                  </a:lnTo>
                  <a:lnTo>
                    <a:pt x="689" y="802"/>
                  </a:lnTo>
                  <a:lnTo>
                    <a:pt x="56" y="3330"/>
                  </a:lnTo>
                  <a:lnTo>
                    <a:pt x="0" y="3357"/>
                  </a:lnTo>
                  <a:lnTo>
                    <a:pt x="0" y="4253"/>
                  </a:lnTo>
                  <a:lnTo>
                    <a:pt x="744" y="3880"/>
                  </a:lnTo>
                  <a:lnTo>
                    <a:pt x="1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6"/>
            <p:cNvSpPr/>
            <p:nvPr/>
          </p:nvSpPr>
          <p:spPr>
            <a:xfrm>
              <a:off x="720012" y="1579524"/>
              <a:ext cx="47580" cy="117897"/>
            </a:xfrm>
            <a:custGeom>
              <a:avLst/>
              <a:gdLst/>
              <a:ahLst/>
              <a:cxnLst/>
              <a:rect l="l" t="t" r="r" b="b"/>
              <a:pathLst>
                <a:path w="1716" h="4252" extrusionOk="0">
                  <a:moveTo>
                    <a:pt x="1" y="1"/>
                  </a:moveTo>
                  <a:lnTo>
                    <a:pt x="971" y="3879"/>
                  </a:lnTo>
                  <a:lnTo>
                    <a:pt x="1716" y="4252"/>
                  </a:lnTo>
                  <a:lnTo>
                    <a:pt x="1716" y="3356"/>
                  </a:lnTo>
                  <a:lnTo>
                    <a:pt x="1659" y="3329"/>
                  </a:lnTo>
                  <a:lnTo>
                    <a:pt x="1026" y="801"/>
                  </a:lnTo>
                  <a:lnTo>
                    <a:pt x="1716" y="801"/>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18" name="Google Shape;318;p37"/>
          <p:cNvSpPr txBox="1">
            <a:spLocks noGrp="1"/>
          </p:cNvSpPr>
          <p:nvPr>
            <p:ph type="title" idx="2"/>
          </p:nvPr>
        </p:nvSpPr>
        <p:spPr>
          <a:xfrm>
            <a:off x="720000" y="1615673"/>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9" name="Google Shape;319;p37"/>
          <p:cNvSpPr txBox="1">
            <a:spLocks noGrp="1"/>
          </p:cNvSpPr>
          <p:nvPr>
            <p:ph type="title" idx="3"/>
          </p:nvPr>
        </p:nvSpPr>
        <p:spPr>
          <a:xfrm>
            <a:off x="4572000" y="1615673"/>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0" name="Google Shape;320;p37"/>
          <p:cNvSpPr txBox="1">
            <a:spLocks noGrp="1"/>
          </p:cNvSpPr>
          <p:nvPr>
            <p:ph type="title" idx="4"/>
          </p:nvPr>
        </p:nvSpPr>
        <p:spPr>
          <a:xfrm>
            <a:off x="720000" y="2706036"/>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21" name="Google Shape;321;p37"/>
          <p:cNvSpPr txBox="1">
            <a:spLocks noGrp="1"/>
          </p:cNvSpPr>
          <p:nvPr>
            <p:ph type="title" idx="5"/>
          </p:nvPr>
        </p:nvSpPr>
        <p:spPr>
          <a:xfrm>
            <a:off x="4572000" y="2706036"/>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22" name="Google Shape;322;p37"/>
          <p:cNvSpPr txBox="1">
            <a:spLocks noGrp="1"/>
          </p:cNvSpPr>
          <p:nvPr>
            <p:ph type="title" idx="6"/>
          </p:nvPr>
        </p:nvSpPr>
        <p:spPr>
          <a:xfrm>
            <a:off x="720000" y="3796398"/>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3" name="Google Shape;323;p37"/>
          <p:cNvSpPr txBox="1">
            <a:spLocks noGrp="1"/>
          </p:cNvSpPr>
          <p:nvPr>
            <p:ph type="title" idx="7"/>
          </p:nvPr>
        </p:nvSpPr>
        <p:spPr>
          <a:xfrm>
            <a:off x="4572000" y="3796398"/>
            <a:ext cx="7347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24" name="Google Shape;324;p37"/>
          <p:cNvSpPr txBox="1">
            <a:spLocks noGrp="1"/>
          </p:cNvSpPr>
          <p:nvPr>
            <p:ph type="subTitle" idx="1"/>
          </p:nvPr>
        </p:nvSpPr>
        <p:spPr>
          <a:xfrm>
            <a:off x="1607100" y="1713746"/>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Idea and </a:t>
            </a:r>
            <a:r>
              <a:rPr lang="en" dirty="0" smtClean="0"/>
              <a:t>Objectives</a:t>
            </a:r>
            <a:endParaRPr dirty="0"/>
          </a:p>
        </p:txBody>
      </p:sp>
      <p:sp>
        <p:nvSpPr>
          <p:cNvPr id="325" name="Google Shape;325;p37"/>
          <p:cNvSpPr txBox="1">
            <a:spLocks noGrp="1"/>
          </p:cNvSpPr>
          <p:nvPr>
            <p:ph type="subTitle" idx="8"/>
          </p:nvPr>
        </p:nvSpPr>
        <p:spPr>
          <a:xfrm>
            <a:off x="1607100" y="2706036"/>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Functions and </a:t>
            </a:r>
          </a:p>
          <a:p>
            <a:pPr marL="0" lvl="0" indent="0" algn="l" rtl="0">
              <a:spcBef>
                <a:spcPts val="0"/>
              </a:spcBef>
              <a:spcAft>
                <a:spcPts val="0"/>
              </a:spcAft>
              <a:buNone/>
            </a:pPr>
            <a:r>
              <a:rPr lang="en" dirty="0" smtClean="0"/>
              <a:t>Non-functions</a:t>
            </a:r>
            <a:endParaRPr dirty="0"/>
          </a:p>
        </p:txBody>
      </p:sp>
      <p:sp>
        <p:nvSpPr>
          <p:cNvPr id="326" name="Google Shape;326;p37"/>
          <p:cNvSpPr txBox="1">
            <a:spLocks noGrp="1"/>
          </p:cNvSpPr>
          <p:nvPr>
            <p:ph type="subTitle" idx="9"/>
          </p:nvPr>
        </p:nvSpPr>
        <p:spPr>
          <a:xfrm>
            <a:off x="1607100" y="3943098"/>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Planning</a:t>
            </a:r>
            <a:endParaRPr dirty="0"/>
          </a:p>
        </p:txBody>
      </p:sp>
      <p:sp>
        <p:nvSpPr>
          <p:cNvPr id="327" name="Google Shape;327;p37"/>
          <p:cNvSpPr txBox="1">
            <a:spLocks noGrp="1"/>
          </p:cNvSpPr>
          <p:nvPr>
            <p:ph type="subTitle" idx="13"/>
          </p:nvPr>
        </p:nvSpPr>
        <p:spPr>
          <a:xfrm>
            <a:off x="5459100" y="1762373"/>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Blocks Design</a:t>
            </a:r>
            <a:endParaRPr dirty="0"/>
          </a:p>
        </p:txBody>
      </p:sp>
      <p:sp>
        <p:nvSpPr>
          <p:cNvPr id="328" name="Google Shape;328;p37"/>
          <p:cNvSpPr txBox="1">
            <a:spLocks noGrp="1"/>
          </p:cNvSpPr>
          <p:nvPr>
            <p:ph type="subTitle" idx="14"/>
          </p:nvPr>
        </p:nvSpPr>
        <p:spPr>
          <a:xfrm>
            <a:off x="5459100" y="2852736"/>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Software Showcase</a:t>
            </a:r>
            <a:endParaRPr dirty="0"/>
          </a:p>
        </p:txBody>
      </p:sp>
      <p:sp>
        <p:nvSpPr>
          <p:cNvPr id="329" name="Google Shape;329;p37"/>
          <p:cNvSpPr txBox="1">
            <a:spLocks noGrp="1"/>
          </p:cNvSpPr>
          <p:nvPr>
            <p:ph type="subTitle" idx="15"/>
          </p:nvPr>
        </p:nvSpPr>
        <p:spPr>
          <a:xfrm>
            <a:off x="5459100" y="3866898"/>
            <a:ext cx="2532000" cy="4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t>
            </a:r>
            <a:r>
              <a:rPr lang="en" dirty="0" smtClean="0"/>
              <a:t>eferences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57"/>
          <p:cNvSpPr txBox="1">
            <a:spLocks noGrp="1"/>
          </p:cNvSpPr>
          <p:nvPr>
            <p:ph type="title"/>
          </p:nvPr>
        </p:nvSpPr>
        <p:spPr>
          <a:xfrm>
            <a:off x="713225" y="1350150"/>
            <a:ext cx="2776200" cy="11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958" name="Google Shape;958;p57"/>
          <p:cNvSpPr txBox="1">
            <a:spLocks noGrp="1"/>
          </p:cNvSpPr>
          <p:nvPr>
            <p:ph type="body" idx="1"/>
          </p:nvPr>
        </p:nvSpPr>
        <p:spPr>
          <a:xfrm>
            <a:off x="713225" y="2469150"/>
            <a:ext cx="2776200" cy="13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b="1">
                <a:latin typeface="Raleway"/>
                <a:ea typeface="Raleway"/>
                <a:cs typeface="Raleway"/>
                <a:sym typeface="Raleway"/>
              </a:rPr>
              <a:t>Vectors:</a:t>
            </a:r>
            <a:endParaRPr b="1">
              <a:latin typeface="Raleway"/>
              <a:ea typeface="Raleway"/>
              <a:cs typeface="Raleway"/>
              <a:sym typeface="Raleway"/>
            </a:endParaRPr>
          </a:p>
          <a:p>
            <a:pPr marL="457200" lvl="0" indent="-304800" algn="l" rtl="0">
              <a:spcBef>
                <a:spcPts val="0"/>
              </a:spcBef>
              <a:spcAft>
                <a:spcPts val="0"/>
              </a:spcAft>
              <a:buSzPts val="1200"/>
              <a:buChar char="●"/>
            </a:pPr>
            <a:r>
              <a:rPr lang="en" u="sng">
                <a:solidFill>
                  <a:schemeClr val="hlink"/>
                </a:solidFill>
                <a:hlinkClick r:id="rId3"/>
              </a:rPr>
              <a:t>Monochrome business card</a:t>
            </a:r>
            <a:endParaRPr/>
          </a:p>
        </p:txBody>
      </p:sp>
      <p:sp>
        <p:nvSpPr>
          <p:cNvPr id="959" name="Google Shape;959;p57"/>
          <p:cNvSpPr/>
          <p:nvPr/>
        </p:nvSpPr>
        <p:spPr>
          <a:xfrm>
            <a:off x="5774027" y="2993023"/>
            <a:ext cx="2379551" cy="1610988"/>
          </a:xfrm>
          <a:custGeom>
            <a:avLst/>
            <a:gdLst/>
            <a:ahLst/>
            <a:cxnLst/>
            <a:rect l="l" t="t" r="r" b="b"/>
            <a:pathLst>
              <a:path w="47036" h="31844" extrusionOk="0">
                <a:moveTo>
                  <a:pt x="0" y="0"/>
                </a:moveTo>
                <a:lnTo>
                  <a:pt x="40131" y="0"/>
                </a:lnTo>
                <a:lnTo>
                  <a:pt x="47036" y="16084"/>
                </a:lnTo>
                <a:lnTo>
                  <a:pt x="40049" y="31844"/>
                </a:lnTo>
                <a:lnTo>
                  <a:pt x="0" y="31844"/>
                </a:lnTo>
                <a:close/>
              </a:path>
            </a:pathLst>
          </a:custGeom>
          <a:solidFill>
            <a:schemeClr val="lt2"/>
          </a:solidFill>
          <a:ln>
            <a:noFill/>
          </a:ln>
        </p:spPr>
      </p:sp>
      <p:sp>
        <p:nvSpPr>
          <p:cNvPr id="960" name="Google Shape;960;p57"/>
          <p:cNvSpPr/>
          <p:nvPr/>
        </p:nvSpPr>
        <p:spPr>
          <a:xfrm>
            <a:off x="5560675" y="606525"/>
            <a:ext cx="1319832" cy="1901941"/>
          </a:xfrm>
          <a:custGeom>
            <a:avLst/>
            <a:gdLst/>
            <a:ahLst/>
            <a:cxnLst/>
            <a:rect l="l" t="t" r="r" b="b"/>
            <a:pathLst>
              <a:path w="12147" h="17504" extrusionOk="0">
                <a:moveTo>
                  <a:pt x="0" y="0"/>
                </a:moveTo>
                <a:lnTo>
                  <a:pt x="4150" y="0"/>
                </a:lnTo>
                <a:lnTo>
                  <a:pt x="12147" y="17504"/>
                </a:lnTo>
                <a:lnTo>
                  <a:pt x="7846" y="17504"/>
                </a:lnTo>
                <a:close/>
              </a:path>
            </a:pathLst>
          </a:custGeom>
          <a:solidFill>
            <a:schemeClr val="accent1"/>
          </a:solidFill>
          <a:ln>
            <a:noFill/>
          </a:ln>
        </p:spPr>
      </p:sp>
      <p:sp>
        <p:nvSpPr>
          <p:cNvPr id="961" name="Google Shape;961;p57"/>
          <p:cNvSpPr/>
          <p:nvPr/>
        </p:nvSpPr>
        <p:spPr>
          <a:xfrm>
            <a:off x="6651366" y="1051565"/>
            <a:ext cx="811653" cy="803305"/>
          </a:xfrm>
          <a:custGeom>
            <a:avLst/>
            <a:gdLst/>
            <a:ahLst/>
            <a:cxnLst/>
            <a:rect l="l" t="t" r="r" b="b"/>
            <a:pathLst>
              <a:path w="7470" h="7393" extrusionOk="0">
                <a:moveTo>
                  <a:pt x="0" y="0"/>
                </a:moveTo>
                <a:lnTo>
                  <a:pt x="4112" y="0"/>
                </a:lnTo>
                <a:lnTo>
                  <a:pt x="7470" y="7393"/>
                </a:lnTo>
                <a:lnTo>
                  <a:pt x="3358" y="7393"/>
                </a:lnTo>
                <a:close/>
              </a:path>
            </a:pathLst>
          </a:custGeom>
          <a:solidFill>
            <a:schemeClr val="accent1"/>
          </a:solidFill>
          <a:ln>
            <a:noFill/>
          </a:ln>
        </p:spPr>
      </p:sp>
      <p:sp>
        <p:nvSpPr>
          <p:cNvPr id="962" name="Google Shape;962;p57"/>
          <p:cNvSpPr/>
          <p:nvPr/>
        </p:nvSpPr>
        <p:spPr>
          <a:xfrm>
            <a:off x="7248699" y="606525"/>
            <a:ext cx="811544" cy="819821"/>
          </a:xfrm>
          <a:custGeom>
            <a:avLst/>
            <a:gdLst/>
            <a:ahLst/>
            <a:cxnLst/>
            <a:rect l="l" t="t" r="r" b="b"/>
            <a:pathLst>
              <a:path w="7469" h="7545" extrusionOk="0">
                <a:moveTo>
                  <a:pt x="0" y="0"/>
                </a:moveTo>
                <a:lnTo>
                  <a:pt x="4074" y="0"/>
                </a:lnTo>
                <a:lnTo>
                  <a:pt x="7469" y="7545"/>
                </a:lnTo>
                <a:lnTo>
                  <a:pt x="3320" y="7545"/>
                </a:lnTo>
                <a:close/>
              </a:path>
            </a:pathLst>
          </a:custGeom>
          <a:solidFill>
            <a:schemeClr val="accent1"/>
          </a:solidFill>
          <a:ln>
            <a:noFill/>
          </a:ln>
        </p:spPr>
      </p:sp>
      <p:sp>
        <p:nvSpPr>
          <p:cNvPr id="963" name="Google Shape;963;p57"/>
          <p:cNvSpPr/>
          <p:nvPr/>
        </p:nvSpPr>
        <p:spPr>
          <a:xfrm>
            <a:off x="4081950" y="989875"/>
            <a:ext cx="811500" cy="34179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58"/>
          <p:cNvSpPr txBox="1">
            <a:spLocks noGrp="1"/>
          </p:cNvSpPr>
          <p:nvPr>
            <p:ph type="title"/>
          </p:nvPr>
        </p:nvSpPr>
        <p:spPr>
          <a:xfrm>
            <a:off x="713225" y="539504"/>
            <a:ext cx="419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969" name="Google Shape;969;p58"/>
          <p:cNvSpPr txBox="1">
            <a:spLocks noGrp="1"/>
          </p:cNvSpPr>
          <p:nvPr>
            <p:ph type="body" idx="1"/>
          </p:nvPr>
        </p:nvSpPr>
        <p:spPr>
          <a:xfrm>
            <a:off x="713225" y="1237654"/>
            <a:ext cx="4195500" cy="30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on these websites:</a:t>
            </a:r>
            <a:endParaRPr/>
          </a:p>
          <a:p>
            <a:pPr marL="0" lvl="0" indent="0" algn="l" rtl="0">
              <a:spcBef>
                <a:spcPts val="1000"/>
              </a:spcBef>
              <a:spcAft>
                <a:spcPts val="0"/>
              </a:spcAft>
              <a:buNone/>
            </a:pPr>
            <a:r>
              <a:rPr lang="en" b="1">
                <a:latin typeface="Raleway"/>
                <a:ea typeface="Raleway"/>
                <a:cs typeface="Raleway"/>
                <a:sym typeface="Raleway"/>
              </a:rPr>
              <a:t>Vectors:</a:t>
            </a:r>
            <a:endParaRPr b="1">
              <a:latin typeface="Raleway"/>
              <a:ea typeface="Raleway"/>
              <a:cs typeface="Raleway"/>
              <a:sym typeface="Raleway"/>
            </a:endParaRPr>
          </a:p>
          <a:p>
            <a:pPr marL="457200" lvl="0" indent="-304800" algn="l" rtl="0">
              <a:spcBef>
                <a:spcPts val="0"/>
              </a:spcBef>
              <a:spcAft>
                <a:spcPts val="0"/>
              </a:spcAft>
              <a:buSzPts val="1200"/>
              <a:buChar char="●"/>
            </a:pPr>
            <a:r>
              <a:rPr lang="en" u="sng">
                <a:solidFill>
                  <a:schemeClr val="hlink"/>
                </a:solidFill>
                <a:hlinkClick r:id="rId3"/>
              </a:rPr>
              <a:t>Free vector monochrome business card template</a:t>
            </a:r>
            <a:endParaRPr/>
          </a:p>
          <a:p>
            <a:pPr marL="0" lvl="0" indent="0" algn="l" rtl="0">
              <a:spcBef>
                <a:spcPts val="1000"/>
              </a:spcBef>
              <a:spcAft>
                <a:spcPts val="0"/>
              </a:spcAft>
              <a:buNone/>
            </a:pPr>
            <a:r>
              <a:rPr lang="en" b="1">
                <a:latin typeface="Raleway"/>
                <a:ea typeface="Raleway"/>
                <a:cs typeface="Raleway"/>
                <a:sym typeface="Raleway"/>
              </a:rPr>
              <a:t>Photos:</a:t>
            </a:r>
            <a:endParaRPr b="1">
              <a:latin typeface="Raleway"/>
              <a:ea typeface="Raleway"/>
              <a:cs typeface="Raleway"/>
              <a:sym typeface="Raleway"/>
            </a:endParaRPr>
          </a:p>
          <a:p>
            <a:pPr marL="457200" lvl="0" indent="-304800" algn="l" rtl="0">
              <a:spcBef>
                <a:spcPts val="0"/>
              </a:spcBef>
              <a:spcAft>
                <a:spcPts val="0"/>
              </a:spcAft>
              <a:buSzPts val="1200"/>
              <a:buChar char="●"/>
            </a:pPr>
            <a:r>
              <a:rPr lang="en" u="sng">
                <a:solidFill>
                  <a:schemeClr val="hlink"/>
                </a:solidFill>
                <a:hlinkClick r:id="rId4"/>
              </a:rPr>
              <a:t>High angle smiley colleagues working together</a:t>
            </a:r>
            <a:endParaRPr/>
          </a:p>
          <a:p>
            <a:pPr marL="457200" lvl="0" indent="-304800" algn="l" rtl="0">
              <a:spcBef>
                <a:spcPts val="0"/>
              </a:spcBef>
              <a:spcAft>
                <a:spcPts val="0"/>
              </a:spcAft>
              <a:buSzPts val="1200"/>
              <a:buChar char="●"/>
            </a:pPr>
            <a:r>
              <a:rPr lang="en" u="sng">
                <a:solidFill>
                  <a:schemeClr val="hlink"/>
                </a:solidFill>
                <a:hlinkClick r:id="rId5"/>
              </a:rPr>
              <a:t>People analyzing and checking finance graphs in the office</a:t>
            </a:r>
            <a:endParaRPr/>
          </a:p>
          <a:p>
            <a:pPr marL="457200" lvl="0" indent="-304800" algn="l" rtl="0">
              <a:spcBef>
                <a:spcPts val="0"/>
              </a:spcBef>
              <a:spcAft>
                <a:spcPts val="0"/>
              </a:spcAft>
              <a:buSzPts val="1200"/>
              <a:buChar char="●"/>
            </a:pPr>
            <a:r>
              <a:rPr lang="en" u="sng">
                <a:solidFill>
                  <a:schemeClr val="hlink"/>
                </a:solidFill>
                <a:hlinkClick r:id="rId6"/>
              </a:rPr>
              <a:t>People in business meeting high angle</a:t>
            </a:r>
            <a:endParaRPr/>
          </a:p>
          <a:p>
            <a:pPr marL="457200" lvl="0" indent="-304800" algn="l" rtl="0">
              <a:spcBef>
                <a:spcPts val="0"/>
              </a:spcBef>
              <a:spcAft>
                <a:spcPts val="0"/>
              </a:spcAft>
              <a:buSzPts val="1200"/>
              <a:buChar char="●"/>
            </a:pPr>
            <a:r>
              <a:rPr lang="en" u="sng">
                <a:solidFill>
                  <a:schemeClr val="hlink"/>
                </a:solidFill>
                <a:hlinkClick r:id="rId7"/>
              </a:rPr>
              <a:t>People working on a business project together</a:t>
            </a:r>
            <a:endParaRPr/>
          </a:p>
          <a:p>
            <a:pPr marL="457200" lvl="0" indent="-304800" algn="l" rtl="0">
              <a:spcBef>
                <a:spcPts val="0"/>
              </a:spcBef>
              <a:spcAft>
                <a:spcPts val="0"/>
              </a:spcAft>
              <a:buSzPts val="1200"/>
              <a:buChar char="●"/>
            </a:pPr>
            <a:r>
              <a:rPr lang="en" u="sng">
                <a:solidFill>
                  <a:schemeClr val="hlink"/>
                </a:solidFill>
                <a:hlinkClick r:id="rId8"/>
              </a:rPr>
              <a:t>People working in elegant and cozy office space</a:t>
            </a:r>
            <a:endParaRPr/>
          </a:p>
          <a:p>
            <a:pPr marL="0" lvl="0" indent="0" algn="l" rtl="0">
              <a:spcBef>
                <a:spcPts val="1000"/>
              </a:spcBef>
              <a:spcAft>
                <a:spcPts val="0"/>
              </a:spcAft>
              <a:buNone/>
            </a:pPr>
            <a:r>
              <a:rPr lang="en" b="1">
                <a:latin typeface="Raleway"/>
                <a:ea typeface="Raleway"/>
                <a:cs typeface="Raleway"/>
                <a:sym typeface="Raleway"/>
              </a:rPr>
              <a:t>Icons:</a:t>
            </a:r>
            <a:endParaRPr b="1">
              <a:latin typeface="Raleway"/>
              <a:ea typeface="Raleway"/>
              <a:cs typeface="Raleway"/>
              <a:sym typeface="Raleway"/>
            </a:endParaRPr>
          </a:p>
          <a:p>
            <a:pPr marL="457200" lvl="0" indent="-304800" algn="l" rtl="0">
              <a:spcBef>
                <a:spcPts val="0"/>
              </a:spcBef>
              <a:spcAft>
                <a:spcPts val="0"/>
              </a:spcAft>
              <a:buSzPts val="1200"/>
              <a:buChar char="●"/>
            </a:pPr>
            <a:r>
              <a:rPr lang="en" u="sng">
                <a:solidFill>
                  <a:schemeClr val="hlink"/>
                </a:solidFill>
                <a:hlinkClick r:id="rId9"/>
              </a:rPr>
              <a:t>Strategy filled icon pack</a:t>
            </a:r>
            <a:endParaRPr/>
          </a:p>
        </p:txBody>
      </p:sp>
      <p:sp>
        <p:nvSpPr>
          <p:cNvPr id="970" name="Google Shape;970;p58"/>
          <p:cNvSpPr/>
          <p:nvPr/>
        </p:nvSpPr>
        <p:spPr>
          <a:xfrm rot="10800000" flipH="1">
            <a:off x="8428975" y="0"/>
            <a:ext cx="714900" cy="816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1" name="Google Shape;971;p58"/>
          <p:cNvSpPr/>
          <p:nvPr/>
        </p:nvSpPr>
        <p:spPr>
          <a:xfrm rot="10800000" flipH="1">
            <a:off x="8428975" y="816900"/>
            <a:ext cx="714900" cy="816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5"/>
        <p:cNvGrpSpPr/>
        <p:nvPr/>
      </p:nvGrpSpPr>
      <p:grpSpPr>
        <a:xfrm>
          <a:off x="0" y="0"/>
          <a:ext cx="0" cy="0"/>
          <a:chOff x="0" y="0"/>
          <a:chExt cx="0" cy="0"/>
        </a:xfrm>
      </p:grpSpPr>
      <p:sp>
        <p:nvSpPr>
          <p:cNvPr id="976" name="Google Shape;976;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977" name="Google Shape;977;p5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1"/>
        <p:cNvGrpSpPr/>
        <p:nvPr/>
      </p:nvGrpSpPr>
      <p:grpSpPr>
        <a:xfrm>
          <a:off x="0" y="0"/>
          <a:ext cx="0" cy="0"/>
          <a:chOff x="0" y="0"/>
          <a:chExt cx="0" cy="0"/>
        </a:xfrm>
      </p:grpSpPr>
      <p:sp>
        <p:nvSpPr>
          <p:cNvPr id="982" name="Google Shape;982;p6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a:solidFill>
                <a:schemeClr val="dk2"/>
              </a:solidFill>
            </a:endParaRPr>
          </a:p>
        </p:txBody>
      </p:sp>
      <p:sp>
        <p:nvSpPr>
          <p:cNvPr id="983" name="Google Shape;983;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7"/>
        <p:cNvGrpSpPr/>
        <p:nvPr/>
      </p:nvGrpSpPr>
      <p:grpSpPr>
        <a:xfrm>
          <a:off x="0" y="0"/>
          <a:ext cx="0" cy="0"/>
          <a:chOff x="0" y="0"/>
          <a:chExt cx="0" cy="0"/>
        </a:xfrm>
      </p:grpSpPr>
      <p:sp>
        <p:nvSpPr>
          <p:cNvPr id="988" name="Google Shape;988;p6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Raleway</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https://fonts.google.com/specimen/Raleway</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989" name="Google Shape;989;p61"/>
          <p:cNvSpPr/>
          <p:nvPr/>
        </p:nvSpPr>
        <p:spPr>
          <a:xfrm>
            <a:off x="3114470" y="2947175"/>
            <a:ext cx="791400" cy="754200"/>
          </a:xfrm>
          <a:prstGeom prst="roundRect">
            <a:avLst>
              <a:gd name="adj" fmla="val 16667"/>
            </a:avLst>
          </a:prstGeom>
          <a:solidFill>
            <a:srgbClr val="0E1D3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1"/>
          <p:cNvSpPr/>
          <p:nvPr/>
        </p:nvSpPr>
        <p:spPr>
          <a:xfrm>
            <a:off x="4176289" y="2947175"/>
            <a:ext cx="791400" cy="754200"/>
          </a:xfrm>
          <a:prstGeom prst="roundRect">
            <a:avLst>
              <a:gd name="adj" fmla="val 16667"/>
            </a:avLst>
          </a:prstGeom>
          <a:solidFill>
            <a:srgbClr val="FAFA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1"/>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#0e1d35</a:t>
            </a:r>
            <a:endParaRPr sz="1000">
              <a:solidFill>
                <a:srgbClr val="FFFFFF"/>
              </a:solidFill>
            </a:endParaRPr>
          </a:p>
        </p:txBody>
      </p:sp>
      <p:sp>
        <p:nvSpPr>
          <p:cNvPr id="992" name="Google Shape;992;p61"/>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#fafafa</a:t>
            </a:r>
            <a:endParaRPr sz="1000">
              <a:solidFill>
                <a:schemeClr val="dk1"/>
              </a:solidFill>
            </a:endParaRPr>
          </a:p>
        </p:txBody>
      </p:sp>
      <p:sp>
        <p:nvSpPr>
          <p:cNvPr id="993" name="Google Shape;993;p61"/>
          <p:cNvSpPr/>
          <p:nvPr/>
        </p:nvSpPr>
        <p:spPr>
          <a:xfrm>
            <a:off x="5238125" y="2947175"/>
            <a:ext cx="791400" cy="754200"/>
          </a:xfrm>
          <a:prstGeom prst="roundRect">
            <a:avLst>
              <a:gd name="adj" fmla="val 16667"/>
            </a:avLst>
          </a:prstGeom>
          <a:solidFill>
            <a:srgbClr val="C3C3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1"/>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#c3c3c3</a:t>
            </a:r>
            <a:endParaRPr sz="1000">
              <a:solidFill>
                <a:schemeClr val="dk1"/>
              </a:solidFill>
            </a:endParaRPr>
          </a:p>
        </p:txBody>
      </p:sp>
      <p:sp>
        <p:nvSpPr>
          <p:cNvPr id="995" name="Google Shape;995;p61"/>
          <p:cNvSpPr/>
          <p:nvPr/>
        </p:nvSpPr>
        <p:spPr>
          <a:xfrm>
            <a:off x="3114470" y="3878275"/>
            <a:ext cx="791400" cy="754200"/>
          </a:xfrm>
          <a:prstGeom prst="roundRect">
            <a:avLst>
              <a:gd name="adj" fmla="val 16667"/>
            </a:avLst>
          </a:prstGeom>
          <a:solidFill>
            <a:srgbClr val="7C85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1"/>
          <p:cNvSpPr/>
          <p:nvPr/>
        </p:nvSpPr>
        <p:spPr>
          <a:xfrm>
            <a:off x="4176289" y="3878275"/>
            <a:ext cx="791400" cy="754200"/>
          </a:xfrm>
          <a:prstGeom prst="roundRect">
            <a:avLst>
              <a:gd name="adj" fmla="val 16667"/>
            </a:avLst>
          </a:prstGeom>
          <a:solidFill>
            <a:srgbClr val="2B3B5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1"/>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#7c8594</a:t>
            </a:r>
            <a:endParaRPr sz="1000">
              <a:solidFill>
                <a:schemeClr val="dk1"/>
              </a:solidFill>
            </a:endParaRPr>
          </a:p>
        </p:txBody>
      </p:sp>
      <p:sp>
        <p:nvSpPr>
          <p:cNvPr id="998" name="Google Shape;998;p61"/>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#2b3b5d</a:t>
            </a:r>
            <a:endParaRPr sz="1000">
              <a:solidFill>
                <a:srgbClr val="FFFFFF"/>
              </a:solidFill>
            </a:endParaRPr>
          </a:p>
        </p:txBody>
      </p:sp>
      <p:sp>
        <p:nvSpPr>
          <p:cNvPr id="999" name="Google Shape;999;p61"/>
          <p:cNvSpPr/>
          <p:nvPr/>
        </p:nvSpPr>
        <p:spPr>
          <a:xfrm>
            <a:off x="5238125" y="3878275"/>
            <a:ext cx="791400" cy="754200"/>
          </a:xfrm>
          <a:prstGeom prst="roundRect">
            <a:avLst>
              <a:gd name="adj" fmla="val 16667"/>
            </a:avLst>
          </a:prstGeom>
          <a:solidFill>
            <a:srgbClr val="15253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1"/>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#15253f</a:t>
            </a:r>
            <a:endParaRPr sz="1000">
              <a:solidFill>
                <a:srgbClr val="FFFFFF"/>
              </a:solidFill>
            </a:endParaRPr>
          </a:p>
        </p:txBody>
      </p:sp>
      <p:sp>
        <p:nvSpPr>
          <p:cNvPr id="1001" name="Google Shape;1001;p6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5"/>
        <p:cNvGrpSpPr/>
        <p:nvPr/>
      </p:nvGrpSpPr>
      <p:grpSpPr>
        <a:xfrm>
          <a:off x="0" y="0"/>
          <a:ext cx="0" cy="0"/>
          <a:chOff x="0" y="0"/>
          <a:chExt cx="0" cy="0"/>
        </a:xfrm>
      </p:grpSpPr>
      <p:sp>
        <p:nvSpPr>
          <p:cNvPr id="1006" name="Google Shape;1006;p6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endParaRPr sz="1100">
              <a:solidFill>
                <a:schemeClr val="lt1"/>
              </a:solidFill>
            </a:endParaRPr>
          </a:p>
        </p:txBody>
      </p:sp>
      <p:sp>
        <p:nvSpPr>
          <p:cNvPr id="1007" name="Google Shape;1007;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08" name="Google Shape;1008;p6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09" name="Google Shape;1009;p6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b="1">
              <a:solidFill>
                <a:schemeClr val="dk2"/>
              </a:solidFill>
            </a:endParaRPr>
          </a:p>
        </p:txBody>
      </p:sp>
      <p:sp>
        <p:nvSpPr>
          <p:cNvPr id="1010" name="Google Shape;1010;p6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b="1">
              <a:solidFill>
                <a:schemeClr val="dk2"/>
              </a:solidFill>
            </a:endParaRPr>
          </a:p>
        </p:txBody>
      </p:sp>
      <p:sp>
        <p:nvSpPr>
          <p:cNvPr id="1011" name="Google Shape;1011;p6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b="1">
              <a:solidFill>
                <a:schemeClr val="dk2"/>
              </a:solidFill>
            </a:endParaRPr>
          </a:p>
        </p:txBody>
      </p:sp>
      <p:sp>
        <p:nvSpPr>
          <p:cNvPr id="1012" name="Google Shape;1012;p6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b="1">
              <a:solidFill>
                <a:schemeClr val="dk2"/>
              </a:solidFill>
            </a:endParaRPr>
          </a:p>
        </p:txBody>
      </p:sp>
      <p:pic>
        <p:nvPicPr>
          <p:cNvPr id="1013" name="Google Shape;1013;p6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014" name="Google Shape;1014;p6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015" name="Google Shape;1015;p6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016" name="Google Shape;1016;p6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017" name="Google Shape;1017;p6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1"/>
        <p:cNvGrpSpPr/>
        <p:nvPr/>
      </p:nvGrpSpPr>
      <p:grpSpPr>
        <a:xfrm>
          <a:off x="0" y="0"/>
          <a:ext cx="0" cy="0"/>
          <a:chOff x="0" y="0"/>
          <a:chExt cx="0" cy="0"/>
        </a:xfrm>
      </p:grpSpPr>
      <p:grpSp>
        <p:nvGrpSpPr>
          <p:cNvPr id="1022" name="Google Shape;1022;p63"/>
          <p:cNvGrpSpPr/>
          <p:nvPr/>
        </p:nvGrpSpPr>
        <p:grpSpPr>
          <a:xfrm>
            <a:off x="5048544" y="3019584"/>
            <a:ext cx="442841" cy="514271"/>
            <a:chOff x="4727025" y="1332775"/>
            <a:chExt cx="59900" cy="69625"/>
          </a:xfrm>
        </p:grpSpPr>
        <p:sp>
          <p:nvSpPr>
            <p:cNvPr id="1023" name="Google Shape;1023;p6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3"/>
          <p:cNvGrpSpPr/>
          <p:nvPr/>
        </p:nvGrpSpPr>
        <p:grpSpPr>
          <a:xfrm>
            <a:off x="5723860" y="2267072"/>
            <a:ext cx="500909" cy="500899"/>
            <a:chOff x="4820425" y="1329900"/>
            <a:chExt cx="70175" cy="70350"/>
          </a:xfrm>
        </p:grpSpPr>
        <p:sp>
          <p:nvSpPr>
            <p:cNvPr id="1026" name="Google Shape;1026;p6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63"/>
          <p:cNvGrpSpPr/>
          <p:nvPr/>
        </p:nvGrpSpPr>
        <p:grpSpPr>
          <a:xfrm>
            <a:off x="6376484" y="2278862"/>
            <a:ext cx="538135" cy="493119"/>
            <a:chOff x="4903200" y="1331525"/>
            <a:chExt cx="73575" cy="67425"/>
          </a:xfrm>
        </p:grpSpPr>
        <p:sp>
          <p:nvSpPr>
            <p:cNvPr id="1031" name="Google Shape;1031;p6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32" name="Google Shape;1032;p6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3"/>
          <p:cNvGrpSpPr/>
          <p:nvPr/>
        </p:nvGrpSpPr>
        <p:grpSpPr>
          <a:xfrm>
            <a:off x="5636435" y="3020840"/>
            <a:ext cx="544563" cy="511895"/>
            <a:chOff x="4815575" y="1416800"/>
            <a:chExt cx="73750" cy="71400"/>
          </a:xfrm>
        </p:grpSpPr>
        <p:sp>
          <p:nvSpPr>
            <p:cNvPr id="1034" name="Google Shape;1034;p6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3"/>
          <p:cNvGrpSpPr/>
          <p:nvPr/>
        </p:nvGrpSpPr>
        <p:grpSpPr>
          <a:xfrm>
            <a:off x="6333060" y="3020546"/>
            <a:ext cx="602914" cy="512477"/>
            <a:chOff x="4902475" y="1418875"/>
            <a:chExt cx="74500" cy="63775"/>
          </a:xfrm>
        </p:grpSpPr>
        <p:sp>
          <p:nvSpPr>
            <p:cNvPr id="1038" name="Google Shape;1038;p6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3"/>
          <p:cNvGrpSpPr/>
          <p:nvPr/>
        </p:nvGrpSpPr>
        <p:grpSpPr>
          <a:xfrm>
            <a:off x="5748932" y="3759785"/>
            <a:ext cx="515391" cy="525699"/>
            <a:chOff x="4818100" y="1507675"/>
            <a:chExt cx="71225" cy="71625"/>
          </a:xfrm>
        </p:grpSpPr>
        <p:sp>
          <p:nvSpPr>
            <p:cNvPr id="1041" name="Google Shape;1041;p6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63"/>
          <p:cNvGrpSpPr/>
          <p:nvPr/>
        </p:nvGrpSpPr>
        <p:grpSpPr>
          <a:xfrm>
            <a:off x="5087034" y="3781317"/>
            <a:ext cx="522956" cy="489869"/>
            <a:chOff x="4721450" y="1509475"/>
            <a:chExt cx="79350" cy="74325"/>
          </a:xfrm>
        </p:grpSpPr>
        <p:sp>
          <p:nvSpPr>
            <p:cNvPr id="1046" name="Google Shape;1046;p6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63"/>
          <p:cNvGrpSpPr/>
          <p:nvPr/>
        </p:nvGrpSpPr>
        <p:grpSpPr>
          <a:xfrm>
            <a:off x="6410277" y="3761069"/>
            <a:ext cx="525704" cy="535436"/>
            <a:chOff x="4906800" y="1507500"/>
            <a:chExt cx="70350" cy="71075"/>
          </a:xfrm>
        </p:grpSpPr>
        <p:sp>
          <p:nvSpPr>
            <p:cNvPr id="1051" name="Google Shape;1051;p6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63"/>
          <p:cNvGrpSpPr/>
          <p:nvPr/>
        </p:nvGrpSpPr>
        <p:grpSpPr>
          <a:xfrm>
            <a:off x="4443099" y="2267050"/>
            <a:ext cx="508054" cy="508095"/>
            <a:chOff x="3736598" y="2170606"/>
            <a:chExt cx="404889" cy="404889"/>
          </a:xfrm>
        </p:grpSpPr>
        <p:sp>
          <p:nvSpPr>
            <p:cNvPr id="1057" name="Google Shape;1057;p6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63"/>
          <p:cNvGrpSpPr/>
          <p:nvPr/>
        </p:nvGrpSpPr>
        <p:grpSpPr>
          <a:xfrm>
            <a:off x="3731139" y="2267145"/>
            <a:ext cx="575790" cy="507904"/>
            <a:chOff x="3161917" y="2170682"/>
            <a:chExt cx="458870" cy="404737"/>
          </a:xfrm>
        </p:grpSpPr>
        <p:sp>
          <p:nvSpPr>
            <p:cNvPr id="1062" name="Google Shape;1062;p6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63" name="Google Shape;1063;p6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63"/>
          <p:cNvGrpSpPr/>
          <p:nvPr/>
        </p:nvGrpSpPr>
        <p:grpSpPr>
          <a:xfrm>
            <a:off x="3758669" y="3027517"/>
            <a:ext cx="520730" cy="498567"/>
            <a:chOff x="3179914" y="2889488"/>
            <a:chExt cx="422876" cy="404911"/>
          </a:xfrm>
        </p:grpSpPr>
        <p:sp>
          <p:nvSpPr>
            <p:cNvPr id="1066" name="Google Shape;1066;p6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63"/>
          <p:cNvGrpSpPr/>
          <p:nvPr/>
        </p:nvGrpSpPr>
        <p:grpSpPr>
          <a:xfrm>
            <a:off x="4387349" y="3027477"/>
            <a:ext cx="516145" cy="498648"/>
            <a:chOff x="3729467" y="2889422"/>
            <a:chExt cx="419153" cy="404977"/>
          </a:xfrm>
        </p:grpSpPr>
        <p:sp>
          <p:nvSpPr>
            <p:cNvPr id="1073" name="Google Shape;1073;p6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6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63"/>
          <p:cNvGrpSpPr/>
          <p:nvPr/>
        </p:nvGrpSpPr>
        <p:grpSpPr>
          <a:xfrm>
            <a:off x="7107677" y="2474362"/>
            <a:ext cx="166473" cy="141497"/>
            <a:chOff x="4660325" y="1866850"/>
            <a:chExt cx="68350" cy="58100"/>
          </a:xfrm>
        </p:grpSpPr>
        <p:sp>
          <p:nvSpPr>
            <p:cNvPr id="1085" name="Google Shape;1085;p6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7417022" y="2500086"/>
            <a:ext cx="162515" cy="90049"/>
            <a:chOff x="4791775" y="1877500"/>
            <a:chExt cx="66725" cy="36975"/>
          </a:xfrm>
        </p:grpSpPr>
        <p:sp>
          <p:nvSpPr>
            <p:cNvPr id="1088" name="Google Shape;1088;p6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63"/>
          <p:cNvGrpSpPr/>
          <p:nvPr/>
        </p:nvGrpSpPr>
        <p:grpSpPr>
          <a:xfrm>
            <a:off x="7738734" y="2500086"/>
            <a:ext cx="144979" cy="90049"/>
            <a:chOff x="4923925" y="1877500"/>
            <a:chExt cx="59525" cy="36975"/>
          </a:xfrm>
        </p:grpSpPr>
        <p:sp>
          <p:nvSpPr>
            <p:cNvPr id="1091" name="Google Shape;1091;p6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63"/>
          <p:cNvGrpSpPr/>
          <p:nvPr/>
        </p:nvGrpSpPr>
        <p:grpSpPr>
          <a:xfrm>
            <a:off x="8033226" y="2482277"/>
            <a:ext cx="141447" cy="125667"/>
            <a:chOff x="5058450" y="1870100"/>
            <a:chExt cx="58075" cy="51600"/>
          </a:xfrm>
        </p:grpSpPr>
        <p:sp>
          <p:nvSpPr>
            <p:cNvPr id="1094" name="Google Shape;1094;p6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3"/>
          <p:cNvGrpSpPr/>
          <p:nvPr/>
        </p:nvGrpSpPr>
        <p:grpSpPr>
          <a:xfrm>
            <a:off x="7447741" y="2904685"/>
            <a:ext cx="101077" cy="107645"/>
            <a:chOff x="4811425" y="2065025"/>
            <a:chExt cx="41500" cy="44200"/>
          </a:xfrm>
        </p:grpSpPr>
        <p:sp>
          <p:nvSpPr>
            <p:cNvPr id="1097" name="Google Shape;1097;p6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3"/>
          <p:cNvGrpSpPr/>
          <p:nvPr/>
        </p:nvGrpSpPr>
        <p:grpSpPr>
          <a:xfrm>
            <a:off x="7740178" y="2904898"/>
            <a:ext cx="120867" cy="107218"/>
            <a:chOff x="4929875" y="2065025"/>
            <a:chExt cx="49625" cy="44025"/>
          </a:xfrm>
        </p:grpSpPr>
        <p:sp>
          <p:nvSpPr>
            <p:cNvPr id="1100" name="Google Shape;1100;p6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3"/>
          <p:cNvGrpSpPr/>
          <p:nvPr/>
        </p:nvGrpSpPr>
        <p:grpSpPr>
          <a:xfrm>
            <a:off x="8068847" y="2907912"/>
            <a:ext cx="70206" cy="101191"/>
            <a:chOff x="5083925" y="2066350"/>
            <a:chExt cx="28825" cy="41550"/>
          </a:xfrm>
        </p:grpSpPr>
        <p:sp>
          <p:nvSpPr>
            <p:cNvPr id="1103" name="Google Shape;1103;p6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3"/>
          <p:cNvGrpSpPr/>
          <p:nvPr/>
        </p:nvGrpSpPr>
        <p:grpSpPr>
          <a:xfrm>
            <a:off x="7100401" y="2923559"/>
            <a:ext cx="181026" cy="69896"/>
            <a:chOff x="4659775" y="2072775"/>
            <a:chExt cx="74325" cy="28700"/>
          </a:xfrm>
        </p:grpSpPr>
        <p:sp>
          <p:nvSpPr>
            <p:cNvPr id="1106" name="Google Shape;1106;p6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63"/>
          <p:cNvGrpSpPr/>
          <p:nvPr/>
        </p:nvGrpSpPr>
        <p:grpSpPr>
          <a:xfrm>
            <a:off x="8020257" y="2714124"/>
            <a:ext cx="167387" cy="89197"/>
            <a:chOff x="4662475" y="1976500"/>
            <a:chExt cx="68725" cy="36625"/>
          </a:xfrm>
        </p:grpSpPr>
        <p:sp>
          <p:nvSpPr>
            <p:cNvPr id="1110" name="Google Shape;1110;p6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63"/>
          <p:cNvGrpSpPr/>
          <p:nvPr/>
        </p:nvGrpSpPr>
        <p:grpSpPr>
          <a:xfrm>
            <a:off x="7717162" y="2717564"/>
            <a:ext cx="166899" cy="82317"/>
            <a:chOff x="4920150" y="1977875"/>
            <a:chExt cx="68525" cy="33800"/>
          </a:xfrm>
        </p:grpSpPr>
        <p:sp>
          <p:nvSpPr>
            <p:cNvPr id="1114" name="Google Shape;1114;p6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3"/>
          <p:cNvGrpSpPr/>
          <p:nvPr/>
        </p:nvGrpSpPr>
        <p:grpSpPr>
          <a:xfrm>
            <a:off x="7128319" y="3121482"/>
            <a:ext cx="125190" cy="127858"/>
            <a:chOff x="4676550" y="2160575"/>
            <a:chExt cx="51400" cy="52500"/>
          </a:xfrm>
        </p:grpSpPr>
        <p:sp>
          <p:nvSpPr>
            <p:cNvPr id="1118" name="Google Shape;1118;p6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63"/>
          <p:cNvGrpSpPr/>
          <p:nvPr/>
        </p:nvGrpSpPr>
        <p:grpSpPr>
          <a:xfrm>
            <a:off x="7425577" y="3128514"/>
            <a:ext cx="145405" cy="113794"/>
            <a:chOff x="4768325" y="2163475"/>
            <a:chExt cx="59700" cy="46725"/>
          </a:xfrm>
        </p:grpSpPr>
        <p:sp>
          <p:nvSpPr>
            <p:cNvPr id="1122" name="Google Shape;1122;p6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6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63"/>
          <p:cNvGrpSpPr/>
          <p:nvPr/>
        </p:nvGrpSpPr>
        <p:grpSpPr>
          <a:xfrm>
            <a:off x="7441895" y="3383608"/>
            <a:ext cx="112768" cy="106853"/>
            <a:chOff x="4768575" y="2253950"/>
            <a:chExt cx="46300" cy="43875"/>
          </a:xfrm>
        </p:grpSpPr>
        <p:sp>
          <p:nvSpPr>
            <p:cNvPr id="1131" name="Google Shape;1131;p6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63"/>
          <p:cNvGrpSpPr/>
          <p:nvPr/>
        </p:nvGrpSpPr>
        <p:grpSpPr>
          <a:xfrm>
            <a:off x="7741518" y="3872634"/>
            <a:ext cx="118187" cy="146246"/>
            <a:chOff x="4960900" y="2433225"/>
            <a:chExt cx="48525" cy="60050"/>
          </a:xfrm>
        </p:grpSpPr>
        <p:sp>
          <p:nvSpPr>
            <p:cNvPr id="1134" name="Google Shape;1134;p6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63"/>
          <p:cNvGrpSpPr/>
          <p:nvPr/>
        </p:nvGrpSpPr>
        <p:grpSpPr>
          <a:xfrm>
            <a:off x="7430083" y="4136695"/>
            <a:ext cx="136394" cy="143810"/>
            <a:chOff x="4854075" y="2527625"/>
            <a:chExt cx="56000" cy="59050"/>
          </a:xfrm>
        </p:grpSpPr>
        <p:sp>
          <p:nvSpPr>
            <p:cNvPr id="1137" name="Google Shape;1137;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6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63"/>
          <p:cNvGrpSpPr/>
          <p:nvPr/>
        </p:nvGrpSpPr>
        <p:grpSpPr>
          <a:xfrm>
            <a:off x="8054294" y="3600439"/>
            <a:ext cx="99312" cy="160797"/>
            <a:chOff x="5059700" y="2334775"/>
            <a:chExt cx="40775" cy="66025"/>
          </a:xfrm>
        </p:grpSpPr>
        <p:sp>
          <p:nvSpPr>
            <p:cNvPr id="1143" name="Google Shape;1143;p6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63"/>
          <p:cNvGrpSpPr/>
          <p:nvPr/>
        </p:nvGrpSpPr>
        <p:grpSpPr>
          <a:xfrm>
            <a:off x="8011458" y="3865571"/>
            <a:ext cx="184984" cy="160371"/>
            <a:chOff x="5037700" y="2430325"/>
            <a:chExt cx="75950" cy="65850"/>
          </a:xfrm>
        </p:grpSpPr>
        <p:sp>
          <p:nvSpPr>
            <p:cNvPr id="1153" name="Google Shape;1153;p6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63"/>
          <p:cNvGrpSpPr/>
          <p:nvPr/>
        </p:nvGrpSpPr>
        <p:grpSpPr>
          <a:xfrm>
            <a:off x="7430964" y="3632023"/>
            <a:ext cx="173014" cy="97629"/>
            <a:chOff x="4756975" y="2341800"/>
            <a:chExt cx="91975" cy="51925"/>
          </a:xfrm>
        </p:grpSpPr>
        <p:sp>
          <p:nvSpPr>
            <p:cNvPr id="1156" name="Google Shape;1156;p6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63"/>
          <p:cNvGrpSpPr/>
          <p:nvPr/>
        </p:nvGrpSpPr>
        <p:grpSpPr>
          <a:xfrm>
            <a:off x="7697901" y="4120720"/>
            <a:ext cx="212497" cy="175761"/>
            <a:chOff x="4943575" y="2516350"/>
            <a:chExt cx="98675" cy="81700"/>
          </a:xfrm>
        </p:grpSpPr>
        <p:sp>
          <p:nvSpPr>
            <p:cNvPr id="1177" name="Google Shape;1177;p6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63"/>
          <p:cNvGrpSpPr/>
          <p:nvPr/>
        </p:nvGrpSpPr>
        <p:grpSpPr>
          <a:xfrm>
            <a:off x="1955962" y="3346963"/>
            <a:ext cx="965351" cy="134611"/>
            <a:chOff x="4411970" y="2962952"/>
            <a:chExt cx="706544" cy="104212"/>
          </a:xfrm>
        </p:grpSpPr>
        <p:sp>
          <p:nvSpPr>
            <p:cNvPr id="1256" name="Google Shape;1256;p6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63"/>
          <p:cNvGrpSpPr/>
          <p:nvPr/>
        </p:nvGrpSpPr>
        <p:grpSpPr>
          <a:xfrm>
            <a:off x="1955962" y="2935877"/>
            <a:ext cx="960158" cy="289172"/>
            <a:chOff x="4411970" y="2726085"/>
            <a:chExt cx="643107" cy="193659"/>
          </a:xfrm>
        </p:grpSpPr>
        <p:sp>
          <p:nvSpPr>
            <p:cNvPr id="1261" name="Google Shape;1261;p6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63"/>
          <p:cNvGrpSpPr/>
          <p:nvPr/>
        </p:nvGrpSpPr>
        <p:grpSpPr>
          <a:xfrm>
            <a:off x="958854" y="3201987"/>
            <a:ext cx="833173" cy="259209"/>
            <a:chOff x="4411970" y="4340222"/>
            <a:chExt cx="779467" cy="242683"/>
          </a:xfrm>
        </p:grpSpPr>
        <p:sp>
          <p:nvSpPr>
            <p:cNvPr id="1265" name="Google Shape;1265;p6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63"/>
          <p:cNvGrpSpPr/>
          <p:nvPr/>
        </p:nvGrpSpPr>
        <p:grpSpPr>
          <a:xfrm>
            <a:off x="1955962" y="2597733"/>
            <a:ext cx="965160" cy="216230"/>
            <a:chOff x="4411970" y="2468674"/>
            <a:chExt cx="747317" cy="167425"/>
          </a:xfrm>
        </p:grpSpPr>
        <p:sp>
          <p:nvSpPr>
            <p:cNvPr id="1269" name="Google Shape;1269;p6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63"/>
          <p:cNvGrpSpPr/>
          <p:nvPr/>
        </p:nvGrpSpPr>
        <p:grpSpPr>
          <a:xfrm>
            <a:off x="954709" y="2502450"/>
            <a:ext cx="810451" cy="319148"/>
            <a:chOff x="4411970" y="3686602"/>
            <a:chExt cx="797845" cy="314215"/>
          </a:xfrm>
        </p:grpSpPr>
        <p:sp>
          <p:nvSpPr>
            <p:cNvPr id="1272" name="Google Shape;1272;p6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6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63"/>
          <p:cNvGrpSpPr/>
          <p:nvPr/>
        </p:nvGrpSpPr>
        <p:grpSpPr>
          <a:xfrm>
            <a:off x="954806" y="2256974"/>
            <a:ext cx="1970333" cy="208784"/>
            <a:chOff x="6336019" y="3733725"/>
            <a:chExt cx="2566206" cy="351310"/>
          </a:xfrm>
        </p:grpSpPr>
        <p:sp>
          <p:nvSpPr>
            <p:cNvPr id="1279" name="Google Shape;1279;p6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63"/>
          <p:cNvGrpSpPr/>
          <p:nvPr/>
        </p:nvGrpSpPr>
        <p:grpSpPr>
          <a:xfrm>
            <a:off x="1955962" y="3864529"/>
            <a:ext cx="946551" cy="153200"/>
            <a:chOff x="4404545" y="3301592"/>
            <a:chExt cx="782403" cy="129272"/>
          </a:xfrm>
        </p:grpSpPr>
        <p:sp>
          <p:nvSpPr>
            <p:cNvPr id="1284" name="Google Shape;1284;p6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63"/>
          <p:cNvGrpSpPr/>
          <p:nvPr/>
        </p:nvGrpSpPr>
        <p:grpSpPr>
          <a:xfrm>
            <a:off x="1955962" y="3603488"/>
            <a:ext cx="962257" cy="139127"/>
            <a:chOff x="4411970" y="3131459"/>
            <a:chExt cx="710520" cy="117397"/>
          </a:xfrm>
        </p:grpSpPr>
        <p:sp>
          <p:nvSpPr>
            <p:cNvPr id="1287" name="Google Shape;1287;p6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6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63"/>
          <p:cNvGrpSpPr/>
          <p:nvPr/>
        </p:nvGrpSpPr>
        <p:grpSpPr>
          <a:xfrm>
            <a:off x="956107" y="3538282"/>
            <a:ext cx="823838" cy="458988"/>
            <a:chOff x="4411970" y="1801825"/>
            <a:chExt cx="734586" cy="409262"/>
          </a:xfrm>
        </p:grpSpPr>
        <p:sp>
          <p:nvSpPr>
            <p:cNvPr id="1291" name="Google Shape;1291;p6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63"/>
          <p:cNvGrpSpPr/>
          <p:nvPr/>
        </p:nvGrpSpPr>
        <p:grpSpPr>
          <a:xfrm>
            <a:off x="956107" y="4086708"/>
            <a:ext cx="856348" cy="212039"/>
            <a:chOff x="4411970" y="2233974"/>
            <a:chExt cx="763574" cy="189068"/>
          </a:xfrm>
        </p:grpSpPr>
        <p:sp>
          <p:nvSpPr>
            <p:cNvPr id="1294" name="Google Shape;1294;p6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63"/>
          <p:cNvGrpSpPr/>
          <p:nvPr/>
        </p:nvGrpSpPr>
        <p:grpSpPr>
          <a:xfrm>
            <a:off x="3066303" y="2262044"/>
            <a:ext cx="511602" cy="511602"/>
            <a:chOff x="5681300" y="2527788"/>
            <a:chExt cx="805800" cy="805800"/>
          </a:xfrm>
        </p:grpSpPr>
        <p:sp>
          <p:nvSpPr>
            <p:cNvPr id="1297" name="Google Shape;1297;p6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63"/>
          <p:cNvGrpSpPr/>
          <p:nvPr/>
        </p:nvGrpSpPr>
        <p:grpSpPr>
          <a:xfrm>
            <a:off x="3063497" y="3028627"/>
            <a:ext cx="513021" cy="512935"/>
            <a:chOff x="4049800" y="640400"/>
            <a:chExt cx="858900" cy="858900"/>
          </a:xfrm>
        </p:grpSpPr>
        <p:sp>
          <p:nvSpPr>
            <p:cNvPr id="1300" name="Google Shape;1300;p6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3"/>
          <p:cNvGrpSpPr/>
          <p:nvPr/>
        </p:nvGrpSpPr>
        <p:grpSpPr>
          <a:xfrm>
            <a:off x="2980696" y="3680519"/>
            <a:ext cx="686489" cy="686585"/>
            <a:chOff x="5080188" y="927900"/>
            <a:chExt cx="961200" cy="961200"/>
          </a:xfrm>
        </p:grpSpPr>
        <p:sp>
          <p:nvSpPr>
            <p:cNvPr id="1303" name="Google Shape;1303;p6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63"/>
          <p:cNvGrpSpPr/>
          <p:nvPr/>
        </p:nvGrpSpPr>
        <p:grpSpPr>
          <a:xfrm>
            <a:off x="3763848" y="3773248"/>
            <a:ext cx="510373" cy="510937"/>
            <a:chOff x="7508249" y="1522825"/>
            <a:chExt cx="1326332" cy="1322987"/>
          </a:xfrm>
        </p:grpSpPr>
        <p:sp>
          <p:nvSpPr>
            <p:cNvPr id="1312" name="Google Shape;1312;p6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3"/>
          <p:cNvGrpSpPr/>
          <p:nvPr/>
        </p:nvGrpSpPr>
        <p:grpSpPr>
          <a:xfrm>
            <a:off x="4455441" y="3774653"/>
            <a:ext cx="492652" cy="503348"/>
            <a:chOff x="6039282" y="1042577"/>
            <a:chExt cx="734315" cy="731929"/>
          </a:xfrm>
        </p:grpSpPr>
        <p:sp>
          <p:nvSpPr>
            <p:cNvPr id="1323" name="Google Shape;1323;p6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63"/>
          <p:cNvGrpSpPr/>
          <p:nvPr/>
        </p:nvGrpSpPr>
        <p:grpSpPr>
          <a:xfrm>
            <a:off x="5095855" y="2270694"/>
            <a:ext cx="483304" cy="504902"/>
            <a:chOff x="1825800" y="1651625"/>
            <a:chExt cx="568125" cy="591775"/>
          </a:xfrm>
        </p:grpSpPr>
        <p:sp>
          <p:nvSpPr>
            <p:cNvPr id="1345" name="Google Shape;1345;p6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6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56" name="Google Shape;1356;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grpSp>
        <p:nvGrpSpPr>
          <p:cNvPr id="1361" name="Google Shape;1361;p64"/>
          <p:cNvGrpSpPr/>
          <p:nvPr/>
        </p:nvGrpSpPr>
        <p:grpSpPr>
          <a:xfrm>
            <a:off x="722059" y="955168"/>
            <a:ext cx="2492868" cy="1379876"/>
            <a:chOff x="2654821" y="2311071"/>
            <a:chExt cx="2279715" cy="1262120"/>
          </a:xfrm>
        </p:grpSpPr>
        <p:grpSp>
          <p:nvGrpSpPr>
            <p:cNvPr id="1362" name="Google Shape;1362;p64"/>
            <p:cNvGrpSpPr/>
            <p:nvPr/>
          </p:nvGrpSpPr>
          <p:grpSpPr>
            <a:xfrm>
              <a:off x="4034269" y="2840745"/>
              <a:ext cx="40212" cy="36437"/>
              <a:chOff x="4293400" y="2574725"/>
              <a:chExt cx="84425" cy="80100"/>
            </a:xfrm>
          </p:grpSpPr>
          <p:sp>
            <p:nvSpPr>
              <p:cNvPr id="1363" name="Google Shape;1363;p6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64" name="Google Shape;1364;p6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64"/>
            <p:cNvGrpSpPr/>
            <p:nvPr/>
          </p:nvGrpSpPr>
          <p:grpSpPr>
            <a:xfrm>
              <a:off x="3894606" y="2334874"/>
              <a:ext cx="913198" cy="518984"/>
              <a:chOff x="4000175" y="1462675"/>
              <a:chExt cx="1917275" cy="1140875"/>
            </a:xfrm>
          </p:grpSpPr>
          <p:sp>
            <p:nvSpPr>
              <p:cNvPr id="1366" name="Google Shape;1366;p6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67" name="Google Shape;1367;p64"/>
              <p:cNvGrpSpPr/>
              <p:nvPr/>
            </p:nvGrpSpPr>
            <p:grpSpPr>
              <a:xfrm>
                <a:off x="4000175" y="1462675"/>
                <a:ext cx="1917275" cy="1140875"/>
                <a:chOff x="4000175" y="1462675"/>
                <a:chExt cx="1917275" cy="1140875"/>
              </a:xfrm>
            </p:grpSpPr>
            <p:sp>
              <p:nvSpPr>
                <p:cNvPr id="1368" name="Google Shape;1368;p6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69" name="Google Shape;1369;p6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73" name="Google Shape;1373;p6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4" name="Google Shape;1374;p64"/>
            <p:cNvGrpSpPr/>
            <p:nvPr/>
          </p:nvGrpSpPr>
          <p:grpSpPr>
            <a:xfrm>
              <a:off x="3875768" y="2846704"/>
              <a:ext cx="44796" cy="47366"/>
              <a:chOff x="3960625" y="2587825"/>
              <a:chExt cx="94050" cy="104125"/>
            </a:xfrm>
          </p:grpSpPr>
          <p:sp>
            <p:nvSpPr>
              <p:cNvPr id="1375" name="Google Shape;1375;p6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76" name="Google Shape;1376;p6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64"/>
            <p:cNvGrpSpPr/>
            <p:nvPr/>
          </p:nvGrpSpPr>
          <p:grpSpPr>
            <a:xfrm>
              <a:off x="3782759" y="2807162"/>
              <a:ext cx="82686" cy="85487"/>
              <a:chOff x="3765350" y="2500900"/>
              <a:chExt cx="173600" cy="187925"/>
            </a:xfrm>
          </p:grpSpPr>
          <p:sp>
            <p:nvSpPr>
              <p:cNvPr id="1378" name="Google Shape;1378;p6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79" name="Google Shape;1379;p6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64"/>
            <p:cNvGrpSpPr/>
            <p:nvPr/>
          </p:nvGrpSpPr>
          <p:grpSpPr>
            <a:xfrm>
              <a:off x="3775674" y="2798496"/>
              <a:ext cx="40545" cy="23564"/>
              <a:chOff x="3750475" y="2481850"/>
              <a:chExt cx="85125" cy="51800"/>
            </a:xfrm>
          </p:grpSpPr>
          <p:sp>
            <p:nvSpPr>
              <p:cNvPr id="1385" name="Google Shape;1385;p6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87" name="Google Shape;1387;p64"/>
            <p:cNvGrpSpPr/>
            <p:nvPr/>
          </p:nvGrpSpPr>
          <p:grpSpPr>
            <a:xfrm>
              <a:off x="3716946" y="2776024"/>
              <a:ext cx="81971" cy="76912"/>
              <a:chOff x="3627175" y="2432450"/>
              <a:chExt cx="172100" cy="169075"/>
            </a:xfrm>
          </p:grpSpPr>
          <p:sp>
            <p:nvSpPr>
              <p:cNvPr id="1388" name="Google Shape;1388;p6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90" name="Google Shape;1390;p6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91" name="Google Shape;1391;p64"/>
            <p:cNvGrpSpPr/>
            <p:nvPr/>
          </p:nvGrpSpPr>
          <p:grpSpPr>
            <a:xfrm>
              <a:off x="3685682" y="2845624"/>
              <a:ext cx="29311" cy="45055"/>
              <a:chOff x="3561536" y="2585450"/>
              <a:chExt cx="61539" cy="99045"/>
            </a:xfrm>
          </p:grpSpPr>
          <p:sp>
            <p:nvSpPr>
              <p:cNvPr id="1392" name="Google Shape;1392;p6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94" name="Google Shape;1394;p64"/>
            <p:cNvGrpSpPr/>
            <p:nvPr/>
          </p:nvGrpSpPr>
          <p:grpSpPr>
            <a:xfrm>
              <a:off x="3849905" y="2572252"/>
              <a:ext cx="74339" cy="119559"/>
              <a:chOff x="3906325" y="1984500"/>
              <a:chExt cx="156075" cy="262825"/>
            </a:xfrm>
          </p:grpSpPr>
          <p:sp>
            <p:nvSpPr>
              <p:cNvPr id="1395" name="Google Shape;1395;p6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96" name="Google Shape;1396;p6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64"/>
            <p:cNvGrpSpPr/>
            <p:nvPr/>
          </p:nvGrpSpPr>
          <p:grpSpPr>
            <a:xfrm>
              <a:off x="2654821" y="2414345"/>
              <a:ext cx="667570" cy="558731"/>
              <a:chOff x="1397225" y="1637375"/>
              <a:chExt cx="1401575" cy="1228250"/>
            </a:xfrm>
          </p:grpSpPr>
          <p:sp>
            <p:nvSpPr>
              <p:cNvPr id="1398" name="Google Shape;1398;p6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99" name="Google Shape;1399;p64"/>
              <p:cNvGrpSpPr/>
              <p:nvPr/>
            </p:nvGrpSpPr>
            <p:grpSpPr>
              <a:xfrm>
                <a:off x="1397225" y="1637375"/>
                <a:ext cx="1398775" cy="1228250"/>
                <a:chOff x="1397225" y="1637375"/>
                <a:chExt cx="1398775" cy="1228250"/>
              </a:xfrm>
            </p:grpSpPr>
            <p:sp>
              <p:nvSpPr>
                <p:cNvPr id="1400" name="Google Shape;1400;p6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2" name="Google Shape;1402;p64"/>
            <p:cNvGrpSpPr/>
            <p:nvPr/>
          </p:nvGrpSpPr>
          <p:grpSpPr>
            <a:xfrm>
              <a:off x="3230417" y="3103734"/>
              <a:ext cx="282982" cy="280332"/>
              <a:chOff x="2605700" y="3152850"/>
              <a:chExt cx="594125" cy="616250"/>
            </a:xfrm>
          </p:grpSpPr>
          <p:sp>
            <p:nvSpPr>
              <p:cNvPr id="1403" name="Google Shape;1403;p6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04" name="Google Shape;1404;p6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05" name="Google Shape;1405;p64"/>
            <p:cNvGrpSpPr/>
            <p:nvPr/>
          </p:nvGrpSpPr>
          <p:grpSpPr>
            <a:xfrm>
              <a:off x="3265985" y="3226989"/>
              <a:ext cx="87151" cy="346202"/>
              <a:chOff x="2680375" y="3423800"/>
              <a:chExt cx="182975" cy="761050"/>
            </a:xfrm>
          </p:grpSpPr>
          <p:sp>
            <p:nvSpPr>
              <p:cNvPr id="1406" name="Google Shape;1406;p6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07" name="Google Shape;1407;p6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64"/>
            <p:cNvGrpSpPr/>
            <p:nvPr/>
          </p:nvGrpSpPr>
          <p:grpSpPr>
            <a:xfrm>
              <a:off x="3855466" y="3289811"/>
              <a:ext cx="112514" cy="94210"/>
              <a:chOff x="3918000" y="3561900"/>
              <a:chExt cx="236225" cy="207100"/>
            </a:xfrm>
          </p:grpSpPr>
          <p:sp>
            <p:nvSpPr>
              <p:cNvPr id="1409" name="Google Shape;1409;p6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10" name="Google Shape;1410;p6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6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14" name="Google Shape;1414;p64"/>
            <p:cNvGrpSpPr/>
            <p:nvPr/>
          </p:nvGrpSpPr>
          <p:grpSpPr>
            <a:xfrm>
              <a:off x="2905224" y="2311071"/>
              <a:ext cx="596721" cy="528992"/>
              <a:chOff x="1922950" y="1410350"/>
              <a:chExt cx="1252825" cy="1162875"/>
            </a:xfrm>
          </p:grpSpPr>
          <p:sp>
            <p:nvSpPr>
              <p:cNvPr id="1415" name="Google Shape;1415;p6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31" name="Google Shape;1431;p6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51" name="Google Shape;1451;p6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2" name="Google Shape;1452;p6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64"/>
            <p:cNvGrpSpPr/>
            <p:nvPr/>
          </p:nvGrpSpPr>
          <p:grpSpPr>
            <a:xfrm>
              <a:off x="3280929" y="3294542"/>
              <a:ext cx="109894" cy="272224"/>
              <a:chOff x="2711750" y="3572300"/>
              <a:chExt cx="230725" cy="598425"/>
            </a:xfrm>
          </p:grpSpPr>
          <p:sp>
            <p:nvSpPr>
              <p:cNvPr id="1454" name="Google Shape;1454;p6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6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64"/>
            <p:cNvGrpSpPr/>
            <p:nvPr/>
          </p:nvGrpSpPr>
          <p:grpSpPr>
            <a:xfrm>
              <a:off x="3790439" y="2408636"/>
              <a:ext cx="73017" cy="75684"/>
              <a:chOff x="3781475" y="1624825"/>
              <a:chExt cx="153300" cy="166375"/>
            </a:xfrm>
          </p:grpSpPr>
          <p:sp>
            <p:nvSpPr>
              <p:cNvPr id="1458" name="Google Shape;1458;p6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6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64"/>
            <p:cNvGrpSpPr/>
            <p:nvPr/>
          </p:nvGrpSpPr>
          <p:grpSpPr>
            <a:xfrm>
              <a:off x="4403342" y="3107749"/>
              <a:ext cx="316680" cy="101374"/>
              <a:chOff x="5068275" y="3161675"/>
              <a:chExt cx="664875" cy="222850"/>
            </a:xfrm>
          </p:grpSpPr>
          <p:sp>
            <p:nvSpPr>
              <p:cNvPr id="1470" name="Google Shape;1470;p6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6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64"/>
            <p:cNvGrpSpPr/>
            <p:nvPr/>
          </p:nvGrpSpPr>
          <p:grpSpPr>
            <a:xfrm>
              <a:off x="3697513" y="2707266"/>
              <a:ext cx="59549" cy="79733"/>
              <a:chOff x="3586375" y="2281300"/>
              <a:chExt cx="125025" cy="175275"/>
            </a:xfrm>
          </p:grpSpPr>
          <p:sp>
            <p:nvSpPr>
              <p:cNvPr id="1504" name="Google Shape;1504;p6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6" name="Google Shape;1506;p6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7" name="Google Shape;1507;p64"/>
            <p:cNvGrpSpPr/>
            <p:nvPr/>
          </p:nvGrpSpPr>
          <p:grpSpPr>
            <a:xfrm>
              <a:off x="4513224" y="3221724"/>
              <a:ext cx="274563" cy="280321"/>
              <a:chOff x="5298975" y="3412225"/>
              <a:chExt cx="576450" cy="616225"/>
            </a:xfrm>
          </p:grpSpPr>
          <p:sp>
            <p:nvSpPr>
              <p:cNvPr id="1508" name="Google Shape;1508;p6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9" name="Google Shape;1509;p6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64"/>
            <p:cNvGrpSpPr/>
            <p:nvPr/>
          </p:nvGrpSpPr>
          <p:grpSpPr>
            <a:xfrm>
              <a:off x="4824403" y="3421846"/>
              <a:ext cx="110132" cy="130647"/>
              <a:chOff x="5952300" y="3852150"/>
              <a:chExt cx="231225" cy="287200"/>
            </a:xfrm>
          </p:grpSpPr>
          <p:sp>
            <p:nvSpPr>
              <p:cNvPr id="1511" name="Google Shape;1511;p6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3" name="Google Shape;1513;p6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64"/>
            <p:cNvGrpSpPr/>
            <p:nvPr/>
          </p:nvGrpSpPr>
          <p:grpSpPr>
            <a:xfrm>
              <a:off x="4295710" y="3079670"/>
              <a:ext cx="14968" cy="27135"/>
              <a:chOff x="4842300" y="3099950"/>
              <a:chExt cx="31425" cy="59650"/>
            </a:xfrm>
          </p:grpSpPr>
          <p:sp>
            <p:nvSpPr>
              <p:cNvPr id="1522" name="Google Shape;1522;p6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 name="Google Shape;1526;p6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64"/>
            <p:cNvGrpSpPr/>
            <p:nvPr/>
          </p:nvGrpSpPr>
          <p:grpSpPr>
            <a:xfrm>
              <a:off x="3831056" y="2816010"/>
              <a:ext cx="37378" cy="27612"/>
              <a:chOff x="3866750" y="2520350"/>
              <a:chExt cx="78475" cy="60700"/>
            </a:xfrm>
          </p:grpSpPr>
          <p:sp>
            <p:nvSpPr>
              <p:cNvPr id="1535" name="Google Shape;1535;p6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p6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6" name="Google Shape;1556;p6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68" name="Google Shape;1568;p6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64"/>
            <p:cNvGrpSpPr/>
            <p:nvPr/>
          </p:nvGrpSpPr>
          <p:grpSpPr>
            <a:xfrm>
              <a:off x="3632736" y="3051591"/>
              <a:ext cx="63288" cy="45217"/>
              <a:chOff x="3450375" y="3038225"/>
              <a:chExt cx="132875" cy="99400"/>
            </a:xfrm>
          </p:grpSpPr>
          <p:sp>
            <p:nvSpPr>
              <p:cNvPr id="1582" name="Google Shape;1582;p6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4" name="Google Shape;1584;p6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3" name="Google Shape;1593;p6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03" name="Google Shape;1603;p6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9" name="Google Shape;1609;p6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p64"/>
          <p:cNvGrpSpPr/>
          <p:nvPr/>
        </p:nvGrpSpPr>
        <p:grpSpPr>
          <a:xfrm>
            <a:off x="719116" y="2850945"/>
            <a:ext cx="2622876" cy="1333540"/>
            <a:chOff x="238125" y="1038125"/>
            <a:chExt cx="7146800" cy="3633625"/>
          </a:xfrm>
        </p:grpSpPr>
        <p:sp>
          <p:nvSpPr>
            <p:cNvPr id="1620" name="Google Shape;1620;p6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2" name="Google Shape;3192;p64"/>
          <p:cNvGrpSpPr/>
          <p:nvPr/>
        </p:nvGrpSpPr>
        <p:grpSpPr>
          <a:xfrm>
            <a:off x="5834044" y="993055"/>
            <a:ext cx="2590840" cy="1380235"/>
            <a:chOff x="233350" y="949250"/>
            <a:chExt cx="7137300" cy="3802300"/>
          </a:xfrm>
        </p:grpSpPr>
        <p:sp>
          <p:nvSpPr>
            <p:cNvPr id="3193" name="Google Shape;3193;p6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4" name="Google Shape;3244;p64"/>
          <p:cNvGrpSpPr/>
          <p:nvPr/>
        </p:nvGrpSpPr>
        <p:grpSpPr>
          <a:xfrm>
            <a:off x="7648473" y="3037828"/>
            <a:ext cx="104231" cy="320340"/>
            <a:chOff x="7564426" y="3224343"/>
            <a:chExt cx="119985" cy="368801"/>
          </a:xfrm>
        </p:grpSpPr>
        <p:sp>
          <p:nvSpPr>
            <p:cNvPr id="3245" name="Google Shape;3245;p6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64"/>
          <p:cNvGrpSpPr/>
          <p:nvPr/>
        </p:nvGrpSpPr>
        <p:grpSpPr>
          <a:xfrm>
            <a:off x="7347962" y="3031929"/>
            <a:ext cx="189489" cy="332132"/>
            <a:chOff x="8370831" y="3202002"/>
            <a:chExt cx="218129" cy="382376"/>
          </a:xfrm>
        </p:grpSpPr>
        <p:sp>
          <p:nvSpPr>
            <p:cNvPr id="3248" name="Google Shape;3248;p6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64"/>
          <p:cNvGrpSpPr/>
          <p:nvPr/>
        </p:nvGrpSpPr>
        <p:grpSpPr>
          <a:xfrm>
            <a:off x="8071351" y="3443061"/>
            <a:ext cx="309429" cy="267000"/>
            <a:chOff x="6742064" y="3750480"/>
            <a:chExt cx="399315" cy="344560"/>
          </a:xfrm>
        </p:grpSpPr>
        <p:sp>
          <p:nvSpPr>
            <p:cNvPr id="3251" name="Google Shape;3251;p6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64"/>
          <p:cNvGrpSpPr/>
          <p:nvPr/>
        </p:nvGrpSpPr>
        <p:grpSpPr>
          <a:xfrm>
            <a:off x="7610370" y="3794109"/>
            <a:ext cx="180437" cy="281608"/>
            <a:chOff x="7248525" y="3739696"/>
            <a:chExt cx="230531" cy="359790"/>
          </a:xfrm>
        </p:grpSpPr>
        <p:sp>
          <p:nvSpPr>
            <p:cNvPr id="3254" name="Google Shape;3254;p6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64"/>
          <p:cNvGrpSpPr/>
          <p:nvPr/>
        </p:nvGrpSpPr>
        <p:grpSpPr>
          <a:xfrm>
            <a:off x="7856289" y="3437333"/>
            <a:ext cx="162896" cy="278710"/>
            <a:chOff x="7601242" y="3729267"/>
            <a:chExt cx="222566" cy="380803"/>
          </a:xfrm>
        </p:grpSpPr>
        <p:sp>
          <p:nvSpPr>
            <p:cNvPr id="3257" name="Google Shape;3257;p6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9" name="Google Shape;3259;p6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0" name="Google Shape;3260;p64"/>
          <p:cNvGrpSpPr/>
          <p:nvPr/>
        </p:nvGrpSpPr>
        <p:grpSpPr>
          <a:xfrm>
            <a:off x="7345935" y="3438473"/>
            <a:ext cx="193543" cy="275990"/>
            <a:chOff x="8304647" y="3738687"/>
            <a:chExt cx="225076" cy="320956"/>
          </a:xfrm>
        </p:grpSpPr>
        <p:sp>
          <p:nvSpPr>
            <p:cNvPr id="3261" name="Google Shape;3261;p6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4" name="Google Shape;3264;p64"/>
          <p:cNvGrpSpPr/>
          <p:nvPr/>
        </p:nvGrpSpPr>
        <p:grpSpPr>
          <a:xfrm>
            <a:off x="7618427" y="3438473"/>
            <a:ext cx="178492" cy="275990"/>
            <a:chOff x="8615101" y="3738687"/>
            <a:chExt cx="207573" cy="320956"/>
          </a:xfrm>
        </p:grpSpPr>
        <p:sp>
          <p:nvSpPr>
            <p:cNvPr id="3265" name="Google Shape;3265;p6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8" name="Google Shape;3268;p6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9" name="Google Shape;3269;p64"/>
          <p:cNvGrpSpPr/>
          <p:nvPr/>
        </p:nvGrpSpPr>
        <p:grpSpPr>
          <a:xfrm>
            <a:off x="6013132" y="3559961"/>
            <a:ext cx="557671" cy="511283"/>
            <a:chOff x="6015419" y="3716859"/>
            <a:chExt cx="557671" cy="511283"/>
          </a:xfrm>
        </p:grpSpPr>
        <p:sp>
          <p:nvSpPr>
            <p:cNvPr id="3270" name="Google Shape;3270;p6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64"/>
            <p:cNvGrpSpPr/>
            <p:nvPr/>
          </p:nvGrpSpPr>
          <p:grpSpPr>
            <a:xfrm>
              <a:off x="6036094" y="3716980"/>
              <a:ext cx="529860" cy="510468"/>
              <a:chOff x="6036094" y="3716980"/>
              <a:chExt cx="529860" cy="510468"/>
            </a:xfrm>
          </p:grpSpPr>
          <p:sp>
            <p:nvSpPr>
              <p:cNvPr id="3272" name="Google Shape;3272;p6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2" name="Google Shape;3282;p64"/>
          <p:cNvGrpSpPr/>
          <p:nvPr/>
        </p:nvGrpSpPr>
        <p:grpSpPr>
          <a:xfrm>
            <a:off x="6642017" y="2916730"/>
            <a:ext cx="576302" cy="511871"/>
            <a:chOff x="6644304" y="3073628"/>
            <a:chExt cx="576302" cy="511871"/>
          </a:xfrm>
        </p:grpSpPr>
        <p:sp>
          <p:nvSpPr>
            <p:cNvPr id="3283" name="Google Shape;3283;p6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4" name="Google Shape;3284;p64"/>
            <p:cNvGrpSpPr/>
            <p:nvPr/>
          </p:nvGrpSpPr>
          <p:grpSpPr>
            <a:xfrm>
              <a:off x="6712169" y="3085440"/>
              <a:ext cx="481622" cy="494913"/>
              <a:chOff x="6712169" y="3085440"/>
              <a:chExt cx="481622" cy="494913"/>
            </a:xfrm>
          </p:grpSpPr>
          <p:sp>
            <p:nvSpPr>
              <p:cNvPr id="3285" name="Google Shape;3285;p6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0" name="Google Shape;3290;p6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3" name="Google Shape;3293;p6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4" name="Google Shape;3294;p64"/>
          <p:cNvGrpSpPr/>
          <p:nvPr/>
        </p:nvGrpSpPr>
        <p:grpSpPr>
          <a:xfrm>
            <a:off x="6649868" y="3559725"/>
            <a:ext cx="560631" cy="511352"/>
            <a:chOff x="6652154" y="3716623"/>
            <a:chExt cx="560631" cy="511352"/>
          </a:xfrm>
        </p:grpSpPr>
        <p:sp>
          <p:nvSpPr>
            <p:cNvPr id="3295" name="Google Shape;3295;p6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6" name="Google Shape;3296;p64"/>
            <p:cNvGrpSpPr/>
            <p:nvPr/>
          </p:nvGrpSpPr>
          <p:grpSpPr>
            <a:xfrm>
              <a:off x="6669657" y="3716715"/>
              <a:ext cx="466779" cy="464290"/>
              <a:chOff x="6669657" y="3716715"/>
              <a:chExt cx="466779" cy="464290"/>
            </a:xfrm>
          </p:grpSpPr>
          <p:sp>
            <p:nvSpPr>
              <p:cNvPr id="3297" name="Google Shape;3297;p6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0" name="Google Shape;3310;p64"/>
          <p:cNvGrpSpPr/>
          <p:nvPr/>
        </p:nvGrpSpPr>
        <p:grpSpPr>
          <a:xfrm>
            <a:off x="7843959" y="3841134"/>
            <a:ext cx="187557" cy="187557"/>
            <a:chOff x="8565775" y="671075"/>
            <a:chExt cx="441000" cy="441000"/>
          </a:xfrm>
        </p:grpSpPr>
        <p:sp>
          <p:nvSpPr>
            <p:cNvPr id="3311" name="Google Shape;3311;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3" name="Google Shape;3313;p6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5" name="Google Shape;3315;p64"/>
          <p:cNvGrpSpPr/>
          <p:nvPr/>
        </p:nvGrpSpPr>
        <p:grpSpPr>
          <a:xfrm>
            <a:off x="5997814" y="2919352"/>
            <a:ext cx="587871" cy="512373"/>
            <a:chOff x="6000100" y="3076250"/>
            <a:chExt cx="587871" cy="512373"/>
          </a:xfrm>
        </p:grpSpPr>
        <p:sp>
          <p:nvSpPr>
            <p:cNvPr id="3316" name="Google Shape;3316;p6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64"/>
            <p:cNvGrpSpPr/>
            <p:nvPr/>
          </p:nvGrpSpPr>
          <p:grpSpPr>
            <a:xfrm>
              <a:off x="6031360" y="3076713"/>
              <a:ext cx="539107" cy="480965"/>
              <a:chOff x="6031360" y="3076713"/>
              <a:chExt cx="539107" cy="480965"/>
            </a:xfrm>
          </p:grpSpPr>
          <p:sp>
            <p:nvSpPr>
              <p:cNvPr id="3318" name="Google Shape;3318;p6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5" name="Google Shape;3325;p64"/>
          <p:cNvGrpSpPr/>
          <p:nvPr/>
        </p:nvGrpSpPr>
        <p:grpSpPr>
          <a:xfrm>
            <a:off x="3369305" y="938716"/>
            <a:ext cx="2310381" cy="1488888"/>
            <a:chOff x="229225" y="549050"/>
            <a:chExt cx="7161750" cy="4615275"/>
          </a:xfrm>
        </p:grpSpPr>
        <p:sp>
          <p:nvSpPr>
            <p:cNvPr id="3326" name="Google Shape;3326;p6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64"/>
          <p:cNvGrpSpPr/>
          <p:nvPr/>
        </p:nvGrpSpPr>
        <p:grpSpPr>
          <a:xfrm>
            <a:off x="3514723" y="2830563"/>
            <a:ext cx="2310282" cy="1374222"/>
            <a:chOff x="238125" y="732525"/>
            <a:chExt cx="7130500" cy="4241425"/>
          </a:xfrm>
        </p:grpSpPr>
        <p:sp>
          <p:nvSpPr>
            <p:cNvPr id="3444" name="Google Shape;3444;p6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grpSp>
        <p:nvGrpSpPr>
          <p:cNvPr id="3562" name="Google Shape;3562;p65"/>
          <p:cNvGrpSpPr/>
          <p:nvPr/>
        </p:nvGrpSpPr>
        <p:grpSpPr>
          <a:xfrm>
            <a:off x="725414" y="969763"/>
            <a:ext cx="2507799" cy="206239"/>
            <a:chOff x="106648" y="895722"/>
            <a:chExt cx="4481413" cy="374300"/>
          </a:xfrm>
        </p:grpSpPr>
        <p:grpSp>
          <p:nvGrpSpPr>
            <p:cNvPr id="3563" name="Google Shape;3563;p65"/>
            <p:cNvGrpSpPr/>
            <p:nvPr/>
          </p:nvGrpSpPr>
          <p:grpSpPr>
            <a:xfrm>
              <a:off x="2233276" y="895722"/>
              <a:ext cx="1082667" cy="223591"/>
              <a:chOff x="4808316" y="2800065"/>
              <a:chExt cx="1999386" cy="412910"/>
            </a:xfrm>
          </p:grpSpPr>
          <p:sp>
            <p:nvSpPr>
              <p:cNvPr id="3564" name="Google Shape;3564;p6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5" name="Google Shape;3565;p65"/>
              <p:cNvGrpSpPr/>
              <p:nvPr/>
            </p:nvGrpSpPr>
            <p:grpSpPr>
              <a:xfrm>
                <a:off x="4808316" y="2800065"/>
                <a:ext cx="92400" cy="411825"/>
                <a:chOff x="845575" y="2563700"/>
                <a:chExt cx="92400" cy="411825"/>
              </a:xfrm>
            </p:grpSpPr>
            <p:cxnSp>
              <p:nvCxnSpPr>
                <p:cNvPr id="3566" name="Google Shape;3566;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67" name="Google Shape;3567;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8" name="Google Shape;3568;p65"/>
            <p:cNvGrpSpPr/>
            <p:nvPr/>
          </p:nvGrpSpPr>
          <p:grpSpPr>
            <a:xfrm>
              <a:off x="106648" y="895722"/>
              <a:ext cx="1088401" cy="223591"/>
              <a:chOff x="881025" y="2800065"/>
              <a:chExt cx="2009975" cy="412910"/>
            </a:xfrm>
          </p:grpSpPr>
          <p:sp>
            <p:nvSpPr>
              <p:cNvPr id="3569" name="Google Shape;3569;p6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0" name="Google Shape;3570;p65"/>
              <p:cNvGrpSpPr/>
              <p:nvPr/>
            </p:nvGrpSpPr>
            <p:grpSpPr>
              <a:xfrm>
                <a:off x="881025" y="2800065"/>
                <a:ext cx="92400" cy="411825"/>
                <a:chOff x="845575" y="2563700"/>
                <a:chExt cx="92400" cy="411825"/>
              </a:xfrm>
            </p:grpSpPr>
            <p:cxnSp>
              <p:nvCxnSpPr>
                <p:cNvPr id="3571" name="Google Shape;3571;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72" name="Google Shape;3572;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3" name="Google Shape;3573;p65"/>
            <p:cNvGrpSpPr/>
            <p:nvPr/>
          </p:nvGrpSpPr>
          <p:grpSpPr>
            <a:xfrm>
              <a:off x="1172346" y="1047018"/>
              <a:ext cx="1083151" cy="223003"/>
              <a:chOff x="2849073" y="3079467"/>
              <a:chExt cx="2000279" cy="411825"/>
            </a:xfrm>
          </p:grpSpPr>
          <p:sp>
            <p:nvSpPr>
              <p:cNvPr id="3574" name="Google Shape;3574;p6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5" name="Google Shape;3575;p65"/>
              <p:cNvGrpSpPr/>
              <p:nvPr/>
            </p:nvGrpSpPr>
            <p:grpSpPr>
              <a:xfrm rot="10800000">
                <a:off x="2849073" y="3079467"/>
                <a:ext cx="92400" cy="411825"/>
                <a:chOff x="2070100" y="2563700"/>
                <a:chExt cx="92400" cy="411825"/>
              </a:xfrm>
            </p:grpSpPr>
            <p:cxnSp>
              <p:nvCxnSpPr>
                <p:cNvPr id="3576" name="Google Shape;3576;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77" name="Google Shape;3577;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8" name="Google Shape;3578;p65"/>
            <p:cNvGrpSpPr/>
            <p:nvPr/>
          </p:nvGrpSpPr>
          <p:grpSpPr>
            <a:xfrm>
              <a:off x="3290132" y="1047018"/>
              <a:ext cx="1297929" cy="223003"/>
              <a:chOff x="6760035" y="3079467"/>
              <a:chExt cx="2396914" cy="411825"/>
            </a:xfrm>
          </p:grpSpPr>
          <p:sp>
            <p:nvSpPr>
              <p:cNvPr id="3579" name="Google Shape;3579;p6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0" name="Google Shape;3580;p65"/>
              <p:cNvGrpSpPr/>
              <p:nvPr/>
            </p:nvGrpSpPr>
            <p:grpSpPr>
              <a:xfrm rot="10800000">
                <a:off x="6760035" y="3079467"/>
                <a:ext cx="92400" cy="411825"/>
                <a:chOff x="2070100" y="2563700"/>
                <a:chExt cx="92400" cy="411825"/>
              </a:xfrm>
            </p:grpSpPr>
            <p:cxnSp>
              <p:nvCxnSpPr>
                <p:cNvPr id="3581" name="Google Shape;3581;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82" name="Google Shape;3582;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83" name="Google Shape;3583;p65"/>
          <p:cNvGrpSpPr/>
          <p:nvPr/>
        </p:nvGrpSpPr>
        <p:grpSpPr>
          <a:xfrm>
            <a:off x="2143176" y="3369134"/>
            <a:ext cx="1086701" cy="799429"/>
            <a:chOff x="2183288" y="3555572"/>
            <a:chExt cx="1136241" cy="835873"/>
          </a:xfrm>
        </p:grpSpPr>
        <p:sp>
          <p:nvSpPr>
            <p:cNvPr id="3584" name="Google Shape;3584;p6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5" name="Google Shape;3585;p65"/>
            <p:cNvGrpSpPr/>
            <p:nvPr/>
          </p:nvGrpSpPr>
          <p:grpSpPr>
            <a:xfrm>
              <a:off x="2205895" y="3637269"/>
              <a:ext cx="1089848" cy="724993"/>
              <a:chOff x="2205895" y="3637269"/>
              <a:chExt cx="1089848" cy="724993"/>
            </a:xfrm>
          </p:grpSpPr>
          <p:sp>
            <p:nvSpPr>
              <p:cNvPr id="3586" name="Google Shape;3586;p6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2" name="Google Shape;3592;p6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93" name="Google Shape;3593;p6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94" name="Google Shape;3594;p65"/>
            <p:cNvGrpSpPr/>
            <p:nvPr/>
          </p:nvGrpSpPr>
          <p:grpSpPr>
            <a:xfrm>
              <a:off x="3173850" y="3779426"/>
              <a:ext cx="145679" cy="70048"/>
              <a:chOff x="3173850" y="3779426"/>
              <a:chExt cx="145679" cy="70048"/>
            </a:xfrm>
          </p:grpSpPr>
          <p:cxnSp>
            <p:nvCxnSpPr>
              <p:cNvPr id="3595" name="Google Shape;3595;p6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96" name="Google Shape;3596;p6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5"/>
            <p:cNvGrpSpPr/>
            <p:nvPr/>
          </p:nvGrpSpPr>
          <p:grpSpPr>
            <a:xfrm>
              <a:off x="2183288" y="4139483"/>
              <a:ext cx="145133" cy="70048"/>
              <a:chOff x="2183288" y="4139483"/>
              <a:chExt cx="145133" cy="70048"/>
            </a:xfrm>
          </p:grpSpPr>
          <p:cxnSp>
            <p:nvCxnSpPr>
              <p:cNvPr id="3598" name="Google Shape;3598;p6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99" name="Google Shape;3599;p6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0" name="Google Shape;3600;p6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1" name="Google Shape;3601;p6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02" name="Google Shape;3602;p65"/>
            <p:cNvGrpSpPr/>
            <p:nvPr/>
          </p:nvGrpSpPr>
          <p:grpSpPr>
            <a:xfrm>
              <a:off x="2943836" y="4268886"/>
              <a:ext cx="60717" cy="122559"/>
              <a:chOff x="2943836" y="4268886"/>
              <a:chExt cx="60717" cy="122559"/>
            </a:xfrm>
          </p:grpSpPr>
          <p:sp>
            <p:nvSpPr>
              <p:cNvPr id="3603" name="Google Shape;3603;p6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4" name="Google Shape;3604;p6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05" name="Google Shape;3605;p65"/>
          <p:cNvGrpSpPr/>
          <p:nvPr/>
        </p:nvGrpSpPr>
        <p:grpSpPr>
          <a:xfrm>
            <a:off x="3406121" y="1290134"/>
            <a:ext cx="1675870" cy="758251"/>
            <a:chOff x="3530532" y="1496185"/>
            <a:chExt cx="1562000" cy="706730"/>
          </a:xfrm>
        </p:grpSpPr>
        <p:cxnSp>
          <p:nvCxnSpPr>
            <p:cNvPr id="3606" name="Google Shape;3606;p6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07" name="Google Shape;3607;p65"/>
            <p:cNvGrpSpPr/>
            <p:nvPr/>
          </p:nvGrpSpPr>
          <p:grpSpPr>
            <a:xfrm>
              <a:off x="3530532" y="1496185"/>
              <a:ext cx="323430" cy="463587"/>
              <a:chOff x="3530532" y="1496185"/>
              <a:chExt cx="323430" cy="463587"/>
            </a:xfrm>
          </p:grpSpPr>
          <p:grpSp>
            <p:nvGrpSpPr>
              <p:cNvPr id="3608" name="Google Shape;3608;p65"/>
              <p:cNvGrpSpPr/>
              <p:nvPr/>
            </p:nvGrpSpPr>
            <p:grpSpPr>
              <a:xfrm>
                <a:off x="3567462" y="1496185"/>
                <a:ext cx="286500" cy="361376"/>
                <a:chOff x="3567462" y="1496185"/>
                <a:chExt cx="286500" cy="361376"/>
              </a:xfrm>
            </p:grpSpPr>
            <p:cxnSp>
              <p:nvCxnSpPr>
                <p:cNvPr id="3609" name="Google Shape;3609;p6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10" name="Google Shape;3610;p6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1" name="Google Shape;3611;p6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5"/>
            <p:cNvGrpSpPr/>
            <p:nvPr/>
          </p:nvGrpSpPr>
          <p:grpSpPr>
            <a:xfrm>
              <a:off x="3891569" y="1779209"/>
              <a:ext cx="323945" cy="423706"/>
              <a:chOff x="3891569" y="1779209"/>
              <a:chExt cx="323945" cy="423706"/>
            </a:xfrm>
          </p:grpSpPr>
          <p:grpSp>
            <p:nvGrpSpPr>
              <p:cNvPr id="3613" name="Google Shape;3613;p65"/>
              <p:cNvGrpSpPr/>
              <p:nvPr/>
            </p:nvGrpSpPr>
            <p:grpSpPr>
              <a:xfrm>
                <a:off x="3929014" y="1881638"/>
                <a:ext cx="286500" cy="321278"/>
                <a:chOff x="3929014" y="1881638"/>
                <a:chExt cx="286500" cy="321278"/>
              </a:xfrm>
            </p:grpSpPr>
            <p:cxnSp>
              <p:nvCxnSpPr>
                <p:cNvPr id="3614" name="Google Shape;3614;p6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615" name="Google Shape;3615;p6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6" name="Google Shape;3616;p6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5"/>
            <p:cNvGrpSpPr/>
            <p:nvPr/>
          </p:nvGrpSpPr>
          <p:grpSpPr>
            <a:xfrm>
              <a:off x="4252606" y="1496185"/>
              <a:ext cx="324721" cy="463587"/>
              <a:chOff x="4252606" y="1496185"/>
              <a:chExt cx="324721" cy="463587"/>
            </a:xfrm>
          </p:grpSpPr>
          <p:grpSp>
            <p:nvGrpSpPr>
              <p:cNvPr id="3618" name="Google Shape;3618;p65"/>
              <p:cNvGrpSpPr/>
              <p:nvPr/>
            </p:nvGrpSpPr>
            <p:grpSpPr>
              <a:xfrm>
                <a:off x="4290828" y="1496185"/>
                <a:ext cx="286500" cy="361376"/>
                <a:chOff x="4290828" y="1496185"/>
                <a:chExt cx="286500" cy="361376"/>
              </a:xfrm>
            </p:grpSpPr>
            <p:cxnSp>
              <p:nvCxnSpPr>
                <p:cNvPr id="3619" name="Google Shape;3619;p6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20" name="Google Shape;3620;p6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1" name="Google Shape;3621;p6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65"/>
            <p:cNvGrpSpPr/>
            <p:nvPr/>
          </p:nvGrpSpPr>
          <p:grpSpPr>
            <a:xfrm>
              <a:off x="4613643" y="1763716"/>
              <a:ext cx="325308" cy="439200"/>
              <a:chOff x="4613643" y="1763716"/>
              <a:chExt cx="325308" cy="439200"/>
            </a:xfrm>
          </p:grpSpPr>
          <p:grpSp>
            <p:nvGrpSpPr>
              <p:cNvPr id="3623" name="Google Shape;3623;p65"/>
              <p:cNvGrpSpPr/>
              <p:nvPr/>
            </p:nvGrpSpPr>
            <p:grpSpPr>
              <a:xfrm>
                <a:off x="4652451" y="1879538"/>
                <a:ext cx="286500" cy="323378"/>
                <a:chOff x="4652451" y="1879538"/>
                <a:chExt cx="286500" cy="323378"/>
              </a:xfrm>
            </p:grpSpPr>
            <p:cxnSp>
              <p:nvCxnSpPr>
                <p:cNvPr id="3624" name="Google Shape;3624;p6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25" name="Google Shape;3625;p6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6" name="Google Shape;3626;p6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65"/>
          <p:cNvGrpSpPr/>
          <p:nvPr/>
        </p:nvGrpSpPr>
        <p:grpSpPr>
          <a:xfrm>
            <a:off x="3417981" y="2143759"/>
            <a:ext cx="1652173" cy="391517"/>
            <a:chOff x="3512551" y="2358270"/>
            <a:chExt cx="1597383" cy="378533"/>
          </a:xfrm>
        </p:grpSpPr>
        <p:cxnSp>
          <p:nvCxnSpPr>
            <p:cNvPr id="3628" name="Google Shape;3628;p65"/>
            <p:cNvCxnSpPr>
              <a:stCxn id="3629" idx="6"/>
              <a:endCxn id="363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631" name="Google Shape;3631;p65"/>
            <p:cNvGrpSpPr/>
            <p:nvPr/>
          </p:nvGrpSpPr>
          <p:grpSpPr>
            <a:xfrm>
              <a:off x="3512551" y="2358270"/>
              <a:ext cx="225647" cy="307714"/>
              <a:chOff x="2182679" y="2004714"/>
              <a:chExt cx="792300" cy="1080458"/>
            </a:xfrm>
          </p:grpSpPr>
          <p:cxnSp>
            <p:nvCxnSpPr>
              <p:cNvPr id="3632" name="Google Shape;3632;p65"/>
              <p:cNvCxnSpPr>
                <a:stCxn id="363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29" name="Google Shape;3629;p6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65"/>
            <p:cNvGrpSpPr/>
            <p:nvPr/>
          </p:nvGrpSpPr>
          <p:grpSpPr>
            <a:xfrm>
              <a:off x="3969644" y="2440153"/>
              <a:ext cx="225853" cy="296651"/>
              <a:chOff x="3775710" y="1729289"/>
              <a:chExt cx="136500" cy="179289"/>
            </a:xfrm>
          </p:grpSpPr>
          <p:cxnSp>
            <p:nvCxnSpPr>
              <p:cNvPr id="3635" name="Google Shape;3635;p6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636" name="Google Shape;3636;p6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5"/>
            <p:cNvGrpSpPr/>
            <p:nvPr/>
          </p:nvGrpSpPr>
          <p:grpSpPr>
            <a:xfrm>
              <a:off x="4427051" y="2358270"/>
              <a:ext cx="225647" cy="307714"/>
              <a:chOff x="5393704" y="2004714"/>
              <a:chExt cx="792300" cy="1080458"/>
            </a:xfrm>
          </p:grpSpPr>
          <p:cxnSp>
            <p:nvCxnSpPr>
              <p:cNvPr id="3639" name="Google Shape;3639;p65"/>
              <p:cNvCxnSpPr>
                <a:stCxn id="364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641" name="Google Shape;3641;p6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5"/>
            <p:cNvGrpSpPr/>
            <p:nvPr/>
          </p:nvGrpSpPr>
          <p:grpSpPr>
            <a:xfrm>
              <a:off x="4884287" y="2440252"/>
              <a:ext cx="225647" cy="296532"/>
              <a:chOff x="6999166" y="2292572"/>
              <a:chExt cx="792300" cy="1041192"/>
            </a:xfrm>
          </p:grpSpPr>
          <p:cxnSp>
            <p:nvCxnSpPr>
              <p:cNvPr id="3643" name="Google Shape;3643;p6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630" name="Google Shape;3630;p6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5" name="Google Shape;3645;p65"/>
          <p:cNvGrpSpPr/>
          <p:nvPr/>
        </p:nvGrpSpPr>
        <p:grpSpPr>
          <a:xfrm>
            <a:off x="6838789" y="979959"/>
            <a:ext cx="1581844" cy="732818"/>
            <a:chOff x="634175" y="2986275"/>
            <a:chExt cx="3147949" cy="1458344"/>
          </a:xfrm>
        </p:grpSpPr>
        <p:cxnSp>
          <p:nvCxnSpPr>
            <p:cNvPr id="3646" name="Google Shape;3646;p65"/>
            <p:cNvCxnSpPr>
              <a:stCxn id="3647" idx="4"/>
              <a:endCxn id="364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49" name="Google Shape;3649;p65"/>
            <p:cNvCxnSpPr>
              <a:stCxn id="3648" idx="0"/>
              <a:endCxn id="365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51" name="Google Shape;3651;p65"/>
            <p:cNvCxnSpPr>
              <a:stCxn id="3650" idx="4"/>
              <a:endCxn id="365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53" name="Google Shape;3653;p65"/>
            <p:cNvCxnSpPr>
              <a:stCxn id="3652" idx="0"/>
              <a:endCxn id="365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54" name="Google Shape;3654;p6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50" name="Google Shape;3650;p6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47" name="Google Shape;3647;p6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52" name="Google Shape;3652;p6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48" name="Google Shape;3648;p6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55" name="Google Shape;3655;p65"/>
          <p:cNvGrpSpPr/>
          <p:nvPr/>
        </p:nvGrpSpPr>
        <p:grpSpPr>
          <a:xfrm>
            <a:off x="3406504" y="2674269"/>
            <a:ext cx="1675128" cy="313674"/>
            <a:chOff x="998425" y="1182125"/>
            <a:chExt cx="1065400" cy="199500"/>
          </a:xfrm>
        </p:grpSpPr>
        <p:sp>
          <p:nvSpPr>
            <p:cNvPr id="3656" name="Google Shape;3656;p6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5"/>
          <p:cNvGrpSpPr/>
          <p:nvPr/>
        </p:nvGrpSpPr>
        <p:grpSpPr>
          <a:xfrm>
            <a:off x="3406503" y="3630235"/>
            <a:ext cx="1675129" cy="525345"/>
            <a:chOff x="5194708" y="3484366"/>
            <a:chExt cx="3148148" cy="987304"/>
          </a:xfrm>
        </p:grpSpPr>
        <p:grpSp>
          <p:nvGrpSpPr>
            <p:cNvPr id="3662" name="Google Shape;3662;p65"/>
            <p:cNvGrpSpPr/>
            <p:nvPr/>
          </p:nvGrpSpPr>
          <p:grpSpPr>
            <a:xfrm>
              <a:off x="7531521" y="3484366"/>
              <a:ext cx="811335" cy="987304"/>
              <a:chOff x="3379425" y="1617275"/>
              <a:chExt cx="1090650" cy="1327200"/>
            </a:xfrm>
          </p:grpSpPr>
          <p:sp>
            <p:nvSpPr>
              <p:cNvPr id="3663" name="Google Shape;3663;p6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65"/>
            <p:cNvGrpSpPr/>
            <p:nvPr/>
          </p:nvGrpSpPr>
          <p:grpSpPr>
            <a:xfrm>
              <a:off x="6752546" y="3484366"/>
              <a:ext cx="811428" cy="987304"/>
              <a:chOff x="2332275" y="1617275"/>
              <a:chExt cx="1090775" cy="1327200"/>
            </a:xfrm>
          </p:grpSpPr>
          <p:sp>
            <p:nvSpPr>
              <p:cNvPr id="3667" name="Google Shape;3667;p6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65"/>
            <p:cNvGrpSpPr/>
            <p:nvPr/>
          </p:nvGrpSpPr>
          <p:grpSpPr>
            <a:xfrm>
              <a:off x="5973664" y="3484366"/>
              <a:ext cx="811335" cy="987304"/>
              <a:chOff x="1285250" y="1617275"/>
              <a:chExt cx="1090650" cy="1327200"/>
            </a:xfrm>
          </p:grpSpPr>
          <p:sp>
            <p:nvSpPr>
              <p:cNvPr id="3671" name="Google Shape;3671;p6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5"/>
            <p:cNvGrpSpPr/>
            <p:nvPr/>
          </p:nvGrpSpPr>
          <p:grpSpPr>
            <a:xfrm>
              <a:off x="5194708" y="3484366"/>
              <a:ext cx="811409" cy="987304"/>
              <a:chOff x="238125" y="1617275"/>
              <a:chExt cx="1090750" cy="1327200"/>
            </a:xfrm>
          </p:grpSpPr>
          <p:sp>
            <p:nvSpPr>
              <p:cNvPr id="3675" name="Google Shape;3675;p6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8" name="Google Shape;3678;p65"/>
          <p:cNvGrpSpPr/>
          <p:nvPr/>
        </p:nvGrpSpPr>
        <p:grpSpPr>
          <a:xfrm>
            <a:off x="6840188" y="2276124"/>
            <a:ext cx="1579046" cy="522230"/>
            <a:chOff x="6853641" y="2534077"/>
            <a:chExt cx="1515545" cy="501229"/>
          </a:xfrm>
        </p:grpSpPr>
        <p:grpSp>
          <p:nvGrpSpPr>
            <p:cNvPr id="3679" name="Google Shape;3679;p65"/>
            <p:cNvGrpSpPr/>
            <p:nvPr/>
          </p:nvGrpSpPr>
          <p:grpSpPr>
            <a:xfrm>
              <a:off x="6853641" y="2618923"/>
              <a:ext cx="1515545" cy="324556"/>
              <a:chOff x="6853641" y="2618923"/>
              <a:chExt cx="1515545" cy="324556"/>
            </a:xfrm>
          </p:grpSpPr>
          <p:sp>
            <p:nvSpPr>
              <p:cNvPr id="3680" name="Google Shape;3680;p6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5" name="Google Shape;3685;p6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5"/>
          <p:cNvGrpSpPr/>
          <p:nvPr/>
        </p:nvGrpSpPr>
        <p:grpSpPr>
          <a:xfrm>
            <a:off x="3435080" y="3151165"/>
            <a:ext cx="1617976" cy="346616"/>
            <a:chOff x="1808063" y="4294338"/>
            <a:chExt cx="3370782" cy="721817"/>
          </a:xfrm>
        </p:grpSpPr>
        <p:sp>
          <p:nvSpPr>
            <p:cNvPr id="3691" name="Google Shape;3691;p6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5"/>
          <p:cNvGrpSpPr/>
          <p:nvPr/>
        </p:nvGrpSpPr>
        <p:grpSpPr>
          <a:xfrm>
            <a:off x="5261076" y="3817915"/>
            <a:ext cx="1417067" cy="350605"/>
            <a:chOff x="4234950" y="2101012"/>
            <a:chExt cx="4219974" cy="1044090"/>
          </a:xfrm>
        </p:grpSpPr>
        <p:sp>
          <p:nvSpPr>
            <p:cNvPr id="3702" name="Google Shape;3702;p6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65"/>
          <p:cNvGrpSpPr/>
          <p:nvPr/>
        </p:nvGrpSpPr>
        <p:grpSpPr>
          <a:xfrm>
            <a:off x="6836548" y="1808672"/>
            <a:ext cx="1586327" cy="371557"/>
            <a:chOff x="1247650" y="2075423"/>
            <a:chExt cx="6648477" cy="1557238"/>
          </a:xfrm>
        </p:grpSpPr>
        <p:sp>
          <p:nvSpPr>
            <p:cNvPr id="3719" name="Google Shape;3719;p6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5"/>
          <p:cNvGrpSpPr/>
          <p:nvPr/>
        </p:nvGrpSpPr>
        <p:grpSpPr>
          <a:xfrm>
            <a:off x="5267818" y="961862"/>
            <a:ext cx="1415601" cy="1648533"/>
            <a:chOff x="1839112" y="2209163"/>
            <a:chExt cx="1918159" cy="2233784"/>
          </a:xfrm>
        </p:grpSpPr>
        <p:sp>
          <p:nvSpPr>
            <p:cNvPr id="3726" name="Google Shape;3726;p6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9" name="Google Shape;3729;p65"/>
            <p:cNvCxnSpPr>
              <a:stCxn id="3726" idx="6"/>
              <a:endCxn id="372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30" name="Google Shape;3730;p65"/>
            <p:cNvCxnSpPr>
              <a:stCxn id="3727" idx="4"/>
              <a:endCxn id="373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732" name="Google Shape;3732;p65"/>
            <p:cNvCxnSpPr>
              <a:stCxn id="3731" idx="6"/>
              <a:endCxn id="372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733" name="Google Shape;3733;p65"/>
            <p:cNvCxnSpPr>
              <a:stCxn id="3728" idx="4"/>
              <a:endCxn id="373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731" name="Google Shape;3731;p6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6" name="Google Shape;3736;p65"/>
            <p:cNvCxnSpPr>
              <a:endCxn id="373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737" name="Google Shape;3737;p65"/>
          <p:cNvGrpSpPr/>
          <p:nvPr/>
        </p:nvGrpSpPr>
        <p:grpSpPr>
          <a:xfrm>
            <a:off x="3425084" y="979946"/>
            <a:ext cx="1637968" cy="154942"/>
            <a:chOff x="238125" y="2506075"/>
            <a:chExt cx="7115411" cy="673075"/>
          </a:xfrm>
        </p:grpSpPr>
        <p:sp>
          <p:nvSpPr>
            <p:cNvPr id="3738" name="Google Shape;3738;p6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5"/>
          <p:cNvGrpSpPr/>
          <p:nvPr/>
        </p:nvGrpSpPr>
        <p:grpSpPr>
          <a:xfrm>
            <a:off x="1965820" y="1294664"/>
            <a:ext cx="1262932" cy="785408"/>
            <a:chOff x="548861" y="389676"/>
            <a:chExt cx="3843371" cy="2390163"/>
          </a:xfrm>
        </p:grpSpPr>
        <p:cxnSp>
          <p:nvCxnSpPr>
            <p:cNvPr id="3744" name="Google Shape;3744;p6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45" name="Google Shape;3745;p6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46" name="Google Shape;3746;p6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747" name="Google Shape;3747;p6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748" name="Google Shape;3748;p6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749" name="Google Shape;3749;p6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0" name="Google Shape;3750;p6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51" name="Google Shape;3751;p6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65"/>
          <p:cNvGrpSpPr/>
          <p:nvPr/>
        </p:nvGrpSpPr>
        <p:grpSpPr>
          <a:xfrm>
            <a:off x="753952" y="2401541"/>
            <a:ext cx="1412054" cy="633562"/>
            <a:chOff x="1187400" y="2529299"/>
            <a:chExt cx="6769193" cy="2241903"/>
          </a:xfrm>
        </p:grpSpPr>
        <p:sp>
          <p:nvSpPr>
            <p:cNvPr id="3758" name="Google Shape;3758;p6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59" name="Google Shape;3759;p6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60" name="Google Shape;3760;p6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61" name="Google Shape;3761;p6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62" name="Google Shape;3762;p6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63" name="Google Shape;3763;p6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64" name="Google Shape;3764;p6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65" name="Google Shape;3765;p65"/>
            <p:cNvCxnSpPr>
              <a:stCxn id="3758" idx="2"/>
              <a:endCxn id="375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66" name="Google Shape;3766;p65"/>
            <p:cNvCxnSpPr>
              <a:stCxn id="3760" idx="0"/>
              <a:endCxn id="375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67" name="Google Shape;3767;p65"/>
            <p:cNvCxnSpPr>
              <a:stCxn id="3760" idx="2"/>
              <a:endCxn id="376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68" name="Google Shape;3768;p65"/>
            <p:cNvCxnSpPr>
              <a:stCxn id="3761" idx="0"/>
              <a:endCxn id="376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69" name="Google Shape;3769;p65"/>
            <p:cNvCxnSpPr>
              <a:stCxn id="3759" idx="2"/>
              <a:endCxn id="376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70" name="Google Shape;3770;p65"/>
            <p:cNvCxnSpPr>
              <a:stCxn id="3763" idx="0"/>
              <a:endCxn id="375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71" name="Google Shape;3771;p65"/>
          <p:cNvGrpSpPr/>
          <p:nvPr/>
        </p:nvGrpSpPr>
        <p:grpSpPr>
          <a:xfrm>
            <a:off x="6840198" y="2894250"/>
            <a:ext cx="1579035" cy="540873"/>
            <a:chOff x="6895650" y="3126697"/>
            <a:chExt cx="1436662" cy="492105"/>
          </a:xfrm>
        </p:grpSpPr>
        <p:sp>
          <p:nvSpPr>
            <p:cNvPr id="3772" name="Google Shape;3772;p6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7" name="Google Shape;3777;p65"/>
            <p:cNvGrpSpPr/>
            <p:nvPr/>
          </p:nvGrpSpPr>
          <p:grpSpPr>
            <a:xfrm>
              <a:off x="6995957" y="3335810"/>
              <a:ext cx="1230393" cy="71754"/>
              <a:chOff x="6995957" y="3287964"/>
              <a:chExt cx="1230393" cy="71754"/>
            </a:xfrm>
          </p:grpSpPr>
          <p:sp>
            <p:nvSpPr>
              <p:cNvPr id="3778" name="Google Shape;3778;p6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3" name="Google Shape;3783;p65"/>
          <p:cNvGrpSpPr/>
          <p:nvPr/>
        </p:nvGrpSpPr>
        <p:grpSpPr>
          <a:xfrm>
            <a:off x="6838780" y="3531013"/>
            <a:ext cx="1581862" cy="650625"/>
            <a:chOff x="6777990" y="3710194"/>
            <a:chExt cx="1646915" cy="677382"/>
          </a:xfrm>
        </p:grpSpPr>
        <p:grpSp>
          <p:nvGrpSpPr>
            <p:cNvPr id="3784" name="Google Shape;3784;p65"/>
            <p:cNvGrpSpPr/>
            <p:nvPr/>
          </p:nvGrpSpPr>
          <p:grpSpPr>
            <a:xfrm>
              <a:off x="6777990" y="3874492"/>
              <a:ext cx="411129" cy="513083"/>
              <a:chOff x="6777990" y="3874492"/>
              <a:chExt cx="411129" cy="513083"/>
            </a:xfrm>
          </p:grpSpPr>
          <p:cxnSp>
            <p:nvCxnSpPr>
              <p:cNvPr id="3785" name="Google Shape;3785;p6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86" name="Google Shape;3786;p6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5"/>
            <p:cNvGrpSpPr/>
            <p:nvPr/>
          </p:nvGrpSpPr>
          <p:grpSpPr>
            <a:xfrm>
              <a:off x="7188425" y="3710194"/>
              <a:ext cx="411123" cy="520535"/>
              <a:chOff x="7188425" y="3710194"/>
              <a:chExt cx="411123" cy="520535"/>
            </a:xfrm>
          </p:grpSpPr>
          <p:cxnSp>
            <p:nvCxnSpPr>
              <p:cNvPr id="3788" name="Google Shape;3788;p6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89" name="Google Shape;3789;p6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5"/>
            <p:cNvGrpSpPr/>
            <p:nvPr/>
          </p:nvGrpSpPr>
          <p:grpSpPr>
            <a:xfrm>
              <a:off x="7603341" y="3874492"/>
              <a:ext cx="411474" cy="513083"/>
              <a:chOff x="7603341" y="3874492"/>
              <a:chExt cx="411474" cy="513083"/>
            </a:xfrm>
          </p:grpSpPr>
          <p:cxnSp>
            <p:nvCxnSpPr>
              <p:cNvPr id="3791" name="Google Shape;3791;p6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92" name="Google Shape;3792;p6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5"/>
            <p:cNvGrpSpPr/>
            <p:nvPr/>
          </p:nvGrpSpPr>
          <p:grpSpPr>
            <a:xfrm>
              <a:off x="8013776" y="3722847"/>
              <a:ext cx="411129" cy="507881"/>
              <a:chOff x="8013776" y="3722847"/>
              <a:chExt cx="411129" cy="507881"/>
            </a:xfrm>
          </p:grpSpPr>
          <p:cxnSp>
            <p:nvCxnSpPr>
              <p:cNvPr id="3794" name="Google Shape;3794;p6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95" name="Google Shape;3795;p6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6" name="Google Shape;3796;p65"/>
          <p:cNvGrpSpPr/>
          <p:nvPr/>
        </p:nvGrpSpPr>
        <p:grpSpPr>
          <a:xfrm>
            <a:off x="5258295" y="2703853"/>
            <a:ext cx="1421889" cy="1020603"/>
            <a:chOff x="5190863" y="2824811"/>
            <a:chExt cx="1544860" cy="1108869"/>
          </a:xfrm>
        </p:grpSpPr>
        <p:grpSp>
          <p:nvGrpSpPr>
            <p:cNvPr id="3797" name="Google Shape;3797;p65"/>
            <p:cNvGrpSpPr/>
            <p:nvPr/>
          </p:nvGrpSpPr>
          <p:grpSpPr>
            <a:xfrm>
              <a:off x="5938695" y="3176919"/>
              <a:ext cx="685761" cy="404739"/>
              <a:chOff x="5938695" y="3176919"/>
              <a:chExt cx="685761" cy="404739"/>
            </a:xfrm>
          </p:grpSpPr>
          <p:grpSp>
            <p:nvGrpSpPr>
              <p:cNvPr id="3798" name="Google Shape;3798;p65"/>
              <p:cNvGrpSpPr/>
              <p:nvPr/>
            </p:nvGrpSpPr>
            <p:grpSpPr>
              <a:xfrm>
                <a:off x="5938695" y="3176919"/>
                <a:ext cx="685761" cy="404739"/>
                <a:chOff x="5938695" y="3176919"/>
                <a:chExt cx="685761" cy="404739"/>
              </a:xfrm>
            </p:grpSpPr>
            <p:sp>
              <p:nvSpPr>
                <p:cNvPr id="3799" name="Google Shape;3799;p6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1" name="Google Shape;3801;p6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5"/>
            <p:cNvGrpSpPr/>
            <p:nvPr/>
          </p:nvGrpSpPr>
          <p:grpSpPr>
            <a:xfrm>
              <a:off x="5305233" y="3176835"/>
              <a:ext cx="685971" cy="404655"/>
              <a:chOff x="5305233" y="3176835"/>
              <a:chExt cx="685971" cy="404655"/>
            </a:xfrm>
          </p:grpSpPr>
          <p:grpSp>
            <p:nvGrpSpPr>
              <p:cNvPr id="3803" name="Google Shape;3803;p65"/>
              <p:cNvGrpSpPr/>
              <p:nvPr/>
            </p:nvGrpSpPr>
            <p:grpSpPr>
              <a:xfrm>
                <a:off x="5305233" y="3176835"/>
                <a:ext cx="685971" cy="404655"/>
                <a:chOff x="5305233" y="3176835"/>
                <a:chExt cx="685971" cy="404655"/>
              </a:xfrm>
            </p:grpSpPr>
            <p:sp>
              <p:nvSpPr>
                <p:cNvPr id="3804" name="Google Shape;3804;p6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6" name="Google Shape;3806;p6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7" name="Google Shape;3807;p6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8" name="Google Shape;3808;p65"/>
            <p:cNvGrpSpPr/>
            <p:nvPr/>
          </p:nvGrpSpPr>
          <p:grpSpPr>
            <a:xfrm>
              <a:off x="5657361" y="2824811"/>
              <a:ext cx="1078361" cy="404655"/>
              <a:chOff x="5657361" y="2824811"/>
              <a:chExt cx="1078361" cy="404655"/>
            </a:xfrm>
          </p:grpSpPr>
          <p:grpSp>
            <p:nvGrpSpPr>
              <p:cNvPr id="3809" name="Google Shape;3809;p65"/>
              <p:cNvGrpSpPr/>
              <p:nvPr/>
            </p:nvGrpSpPr>
            <p:grpSpPr>
              <a:xfrm>
                <a:off x="5657361" y="2824811"/>
                <a:ext cx="1078361" cy="404655"/>
                <a:chOff x="5657361" y="2824811"/>
                <a:chExt cx="1078361" cy="404655"/>
              </a:xfrm>
            </p:grpSpPr>
            <p:grpSp>
              <p:nvGrpSpPr>
                <p:cNvPr id="3810" name="Google Shape;3810;p65"/>
                <p:cNvGrpSpPr/>
                <p:nvPr/>
              </p:nvGrpSpPr>
              <p:grpSpPr>
                <a:xfrm>
                  <a:off x="5938485" y="2824811"/>
                  <a:ext cx="797237" cy="404655"/>
                  <a:chOff x="5938485" y="2824811"/>
                  <a:chExt cx="797237" cy="404655"/>
                </a:xfrm>
              </p:grpSpPr>
              <p:sp>
                <p:nvSpPr>
                  <p:cNvPr id="3811" name="Google Shape;3811;p6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6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4" name="Google Shape;3814;p6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5"/>
            <p:cNvGrpSpPr/>
            <p:nvPr/>
          </p:nvGrpSpPr>
          <p:grpSpPr>
            <a:xfrm>
              <a:off x="5190863" y="3528942"/>
              <a:ext cx="1078026" cy="404739"/>
              <a:chOff x="5190863" y="3528942"/>
              <a:chExt cx="1078026" cy="404739"/>
            </a:xfrm>
          </p:grpSpPr>
          <p:sp>
            <p:nvSpPr>
              <p:cNvPr id="3816" name="Google Shape;3816;p6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65"/>
              <p:cNvGrpSpPr/>
              <p:nvPr/>
            </p:nvGrpSpPr>
            <p:grpSpPr>
              <a:xfrm>
                <a:off x="5190863" y="3528942"/>
                <a:ext cx="1078026" cy="404739"/>
                <a:chOff x="5190863" y="3528942"/>
                <a:chExt cx="1078026" cy="404739"/>
              </a:xfrm>
            </p:grpSpPr>
            <p:sp>
              <p:nvSpPr>
                <p:cNvPr id="3818" name="Google Shape;3818;p6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0" name="Google Shape;3820;p65"/>
          <p:cNvGrpSpPr/>
          <p:nvPr/>
        </p:nvGrpSpPr>
        <p:grpSpPr>
          <a:xfrm>
            <a:off x="724302" y="1268321"/>
            <a:ext cx="1086719" cy="879487"/>
            <a:chOff x="803162" y="1474292"/>
            <a:chExt cx="1086719" cy="879487"/>
          </a:xfrm>
        </p:grpSpPr>
        <p:grpSp>
          <p:nvGrpSpPr>
            <p:cNvPr id="3821" name="Google Shape;3821;p65"/>
            <p:cNvGrpSpPr/>
            <p:nvPr/>
          </p:nvGrpSpPr>
          <p:grpSpPr>
            <a:xfrm>
              <a:off x="803162" y="1625948"/>
              <a:ext cx="445856" cy="576579"/>
              <a:chOff x="803162" y="1625948"/>
              <a:chExt cx="445856" cy="576579"/>
            </a:xfrm>
          </p:grpSpPr>
          <p:sp>
            <p:nvSpPr>
              <p:cNvPr id="3822" name="Google Shape;3822;p6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3" name="Google Shape;3823;p65"/>
              <p:cNvGrpSpPr/>
              <p:nvPr/>
            </p:nvGrpSpPr>
            <p:grpSpPr>
              <a:xfrm>
                <a:off x="1056023" y="1625948"/>
                <a:ext cx="192995" cy="576579"/>
                <a:chOff x="1056023" y="1625948"/>
                <a:chExt cx="192995" cy="576579"/>
              </a:xfrm>
            </p:grpSpPr>
            <p:sp>
              <p:nvSpPr>
                <p:cNvPr id="3824" name="Google Shape;3824;p6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9" name="Google Shape;3829;p65"/>
            <p:cNvGrpSpPr/>
            <p:nvPr/>
          </p:nvGrpSpPr>
          <p:grpSpPr>
            <a:xfrm>
              <a:off x="1371406" y="1474292"/>
              <a:ext cx="518475" cy="879487"/>
              <a:chOff x="1398231" y="1474292"/>
              <a:chExt cx="518475" cy="879487"/>
            </a:xfrm>
          </p:grpSpPr>
          <p:grpSp>
            <p:nvGrpSpPr>
              <p:cNvPr id="3830" name="Google Shape;3830;p65"/>
              <p:cNvGrpSpPr/>
              <p:nvPr/>
            </p:nvGrpSpPr>
            <p:grpSpPr>
              <a:xfrm>
                <a:off x="1398231" y="1474292"/>
                <a:ext cx="518475" cy="341643"/>
                <a:chOff x="1398231" y="1474292"/>
                <a:chExt cx="518475" cy="341643"/>
              </a:xfrm>
            </p:grpSpPr>
            <p:sp>
              <p:nvSpPr>
                <p:cNvPr id="3831" name="Google Shape;3831;p6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2" name="Google Shape;3832;p65"/>
                <p:cNvGrpSpPr/>
                <p:nvPr/>
              </p:nvGrpSpPr>
              <p:grpSpPr>
                <a:xfrm>
                  <a:off x="1616453" y="1474292"/>
                  <a:ext cx="300253" cy="341643"/>
                  <a:chOff x="1616453" y="1475379"/>
                  <a:chExt cx="300253" cy="341643"/>
                </a:xfrm>
              </p:grpSpPr>
              <p:sp>
                <p:nvSpPr>
                  <p:cNvPr id="3833" name="Google Shape;3833;p6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65"/>
                  <p:cNvGrpSpPr/>
                  <p:nvPr/>
                </p:nvGrpSpPr>
                <p:grpSpPr>
                  <a:xfrm>
                    <a:off x="1839639" y="1475379"/>
                    <a:ext cx="77067" cy="341643"/>
                    <a:chOff x="1839639" y="1475379"/>
                    <a:chExt cx="77067" cy="341643"/>
                  </a:xfrm>
                </p:grpSpPr>
                <p:sp>
                  <p:nvSpPr>
                    <p:cNvPr id="3841" name="Google Shape;3841;p6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43" name="Google Shape;3843;p65"/>
              <p:cNvGrpSpPr/>
              <p:nvPr/>
            </p:nvGrpSpPr>
            <p:grpSpPr>
              <a:xfrm>
                <a:off x="1398451" y="2012951"/>
                <a:ext cx="518255" cy="340828"/>
                <a:chOff x="1398451" y="2012951"/>
                <a:chExt cx="518255" cy="340828"/>
              </a:xfrm>
            </p:grpSpPr>
            <p:sp>
              <p:nvSpPr>
                <p:cNvPr id="3844" name="Google Shape;3844;p6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5" name="Google Shape;3845;p65"/>
                <p:cNvGrpSpPr/>
                <p:nvPr/>
              </p:nvGrpSpPr>
              <p:grpSpPr>
                <a:xfrm>
                  <a:off x="1616453" y="2012951"/>
                  <a:ext cx="300253" cy="340828"/>
                  <a:chOff x="1616453" y="2013538"/>
                  <a:chExt cx="300253" cy="340828"/>
                </a:xfrm>
              </p:grpSpPr>
              <p:sp>
                <p:nvSpPr>
                  <p:cNvPr id="3846" name="Google Shape;3846;p6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65"/>
                  <p:cNvGrpSpPr/>
                  <p:nvPr/>
                </p:nvGrpSpPr>
                <p:grpSpPr>
                  <a:xfrm>
                    <a:off x="1839639" y="2013538"/>
                    <a:ext cx="77067" cy="340828"/>
                    <a:chOff x="1839639" y="2013538"/>
                    <a:chExt cx="77067" cy="340828"/>
                  </a:xfrm>
                </p:grpSpPr>
                <p:sp>
                  <p:nvSpPr>
                    <p:cNvPr id="3854" name="Google Shape;3854;p6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56" name="Google Shape;3856;p65"/>
          <p:cNvGrpSpPr/>
          <p:nvPr/>
        </p:nvGrpSpPr>
        <p:grpSpPr>
          <a:xfrm>
            <a:off x="721126" y="3399508"/>
            <a:ext cx="1368681" cy="682918"/>
            <a:chOff x="724986" y="3605478"/>
            <a:chExt cx="1368681" cy="682918"/>
          </a:xfrm>
        </p:grpSpPr>
        <p:grpSp>
          <p:nvGrpSpPr>
            <p:cNvPr id="3857" name="Google Shape;3857;p65"/>
            <p:cNvGrpSpPr/>
            <p:nvPr/>
          </p:nvGrpSpPr>
          <p:grpSpPr>
            <a:xfrm>
              <a:off x="1289102" y="3823629"/>
              <a:ext cx="240442" cy="250435"/>
              <a:chOff x="-165066" y="3843615"/>
              <a:chExt cx="221259" cy="230455"/>
            </a:xfrm>
          </p:grpSpPr>
          <p:sp>
            <p:nvSpPr>
              <p:cNvPr id="3858" name="Google Shape;3858;p6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5"/>
            <p:cNvGrpSpPr/>
            <p:nvPr/>
          </p:nvGrpSpPr>
          <p:grpSpPr>
            <a:xfrm>
              <a:off x="724986" y="3605478"/>
              <a:ext cx="1368681" cy="682918"/>
              <a:chOff x="724986" y="3605478"/>
              <a:chExt cx="1368681" cy="682918"/>
            </a:xfrm>
          </p:grpSpPr>
          <p:grpSp>
            <p:nvGrpSpPr>
              <p:cNvPr id="3879" name="Google Shape;3879;p65"/>
              <p:cNvGrpSpPr/>
              <p:nvPr/>
            </p:nvGrpSpPr>
            <p:grpSpPr>
              <a:xfrm>
                <a:off x="1498221" y="4047614"/>
                <a:ext cx="529172" cy="240783"/>
                <a:chOff x="1498221" y="4047614"/>
                <a:chExt cx="529172" cy="240783"/>
              </a:xfrm>
            </p:grpSpPr>
            <p:grpSp>
              <p:nvGrpSpPr>
                <p:cNvPr id="3880" name="Google Shape;3880;p65"/>
                <p:cNvGrpSpPr/>
                <p:nvPr/>
              </p:nvGrpSpPr>
              <p:grpSpPr>
                <a:xfrm>
                  <a:off x="1826655" y="4224370"/>
                  <a:ext cx="200738" cy="25631"/>
                  <a:chOff x="1826655" y="4224370"/>
                  <a:chExt cx="200738" cy="25631"/>
                </a:xfrm>
              </p:grpSpPr>
              <p:sp>
                <p:nvSpPr>
                  <p:cNvPr id="3881" name="Google Shape;3881;p6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5"/>
                <p:cNvGrpSpPr/>
                <p:nvPr/>
              </p:nvGrpSpPr>
              <p:grpSpPr>
                <a:xfrm>
                  <a:off x="1498221" y="4047614"/>
                  <a:ext cx="328444" cy="240783"/>
                  <a:chOff x="1498221" y="4047614"/>
                  <a:chExt cx="328444" cy="240783"/>
                </a:xfrm>
              </p:grpSpPr>
              <p:sp>
                <p:nvSpPr>
                  <p:cNvPr id="3884" name="Google Shape;3884;p6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5" name="Google Shape;3885;p65"/>
                  <p:cNvGrpSpPr/>
                  <p:nvPr/>
                </p:nvGrpSpPr>
                <p:grpSpPr>
                  <a:xfrm>
                    <a:off x="1498221" y="4047614"/>
                    <a:ext cx="150566" cy="190416"/>
                    <a:chOff x="1498221" y="4047614"/>
                    <a:chExt cx="150566" cy="190416"/>
                  </a:xfrm>
                </p:grpSpPr>
                <p:sp>
                  <p:nvSpPr>
                    <p:cNvPr id="3886" name="Google Shape;3886;p6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88" name="Google Shape;3888;p65"/>
              <p:cNvGrpSpPr/>
              <p:nvPr/>
            </p:nvGrpSpPr>
            <p:grpSpPr>
              <a:xfrm>
                <a:off x="1560718" y="3800594"/>
                <a:ext cx="532948" cy="302090"/>
                <a:chOff x="1560718" y="3800594"/>
                <a:chExt cx="532948" cy="302090"/>
              </a:xfrm>
            </p:grpSpPr>
            <p:grpSp>
              <p:nvGrpSpPr>
                <p:cNvPr id="3889" name="Google Shape;3889;p65"/>
                <p:cNvGrpSpPr/>
                <p:nvPr/>
              </p:nvGrpSpPr>
              <p:grpSpPr>
                <a:xfrm>
                  <a:off x="1912179" y="3827344"/>
                  <a:ext cx="181487" cy="25631"/>
                  <a:chOff x="1912179" y="3827344"/>
                  <a:chExt cx="181487" cy="25631"/>
                </a:xfrm>
              </p:grpSpPr>
              <p:sp>
                <p:nvSpPr>
                  <p:cNvPr id="3890" name="Google Shape;3890;p6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5"/>
                <p:cNvGrpSpPr/>
                <p:nvPr/>
              </p:nvGrpSpPr>
              <p:grpSpPr>
                <a:xfrm>
                  <a:off x="1912179" y="4044505"/>
                  <a:ext cx="181487" cy="25622"/>
                  <a:chOff x="1912179" y="4044506"/>
                  <a:chExt cx="181487" cy="25622"/>
                </a:xfrm>
              </p:grpSpPr>
              <p:sp>
                <p:nvSpPr>
                  <p:cNvPr id="3893" name="Google Shape;3893;p6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5"/>
                <p:cNvGrpSpPr/>
                <p:nvPr/>
              </p:nvGrpSpPr>
              <p:grpSpPr>
                <a:xfrm>
                  <a:off x="1560718" y="3800594"/>
                  <a:ext cx="351472" cy="302090"/>
                  <a:chOff x="1560718" y="3800594"/>
                  <a:chExt cx="351472" cy="302090"/>
                </a:xfrm>
              </p:grpSpPr>
              <p:grpSp>
                <p:nvGrpSpPr>
                  <p:cNvPr id="3896" name="Google Shape;3896;p65"/>
                  <p:cNvGrpSpPr/>
                  <p:nvPr/>
                </p:nvGrpSpPr>
                <p:grpSpPr>
                  <a:xfrm>
                    <a:off x="1560718" y="3842857"/>
                    <a:ext cx="173586" cy="217131"/>
                    <a:chOff x="1560718" y="3842857"/>
                    <a:chExt cx="173586" cy="217131"/>
                  </a:xfrm>
                </p:grpSpPr>
                <p:sp>
                  <p:nvSpPr>
                    <p:cNvPr id="3897" name="Google Shape;3897;p6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6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2" name="Google Shape;3902;p6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65"/>
              <p:cNvGrpSpPr/>
              <p:nvPr/>
            </p:nvGrpSpPr>
            <p:grpSpPr>
              <a:xfrm>
                <a:off x="785350" y="3605478"/>
                <a:ext cx="535311" cy="249245"/>
                <a:chOff x="785350" y="3605478"/>
                <a:chExt cx="535311" cy="249245"/>
              </a:xfrm>
            </p:grpSpPr>
            <p:grpSp>
              <p:nvGrpSpPr>
                <p:cNvPr id="3904" name="Google Shape;3904;p65"/>
                <p:cNvGrpSpPr/>
                <p:nvPr/>
              </p:nvGrpSpPr>
              <p:grpSpPr>
                <a:xfrm>
                  <a:off x="785350" y="3605478"/>
                  <a:ext cx="376191" cy="102736"/>
                  <a:chOff x="785350" y="3605478"/>
                  <a:chExt cx="376191" cy="102736"/>
                </a:xfrm>
              </p:grpSpPr>
              <p:sp>
                <p:nvSpPr>
                  <p:cNvPr id="3905" name="Google Shape;3905;p6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5"/>
                <p:cNvGrpSpPr/>
                <p:nvPr/>
              </p:nvGrpSpPr>
              <p:grpSpPr>
                <a:xfrm>
                  <a:off x="1161530" y="3655851"/>
                  <a:ext cx="159131" cy="198872"/>
                  <a:chOff x="1161530" y="3655851"/>
                  <a:chExt cx="159131" cy="198872"/>
                </a:xfrm>
              </p:grpSpPr>
              <p:sp>
                <p:nvSpPr>
                  <p:cNvPr id="3909" name="Google Shape;3909;p6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1" name="Google Shape;3911;p65"/>
              <p:cNvGrpSpPr/>
              <p:nvPr/>
            </p:nvGrpSpPr>
            <p:grpSpPr>
              <a:xfrm>
                <a:off x="785350" y="4047614"/>
                <a:ext cx="535311" cy="240783"/>
                <a:chOff x="785350" y="4047614"/>
                <a:chExt cx="535311" cy="240783"/>
              </a:xfrm>
            </p:grpSpPr>
            <p:grpSp>
              <p:nvGrpSpPr>
                <p:cNvPr id="3912" name="Google Shape;3912;p65"/>
                <p:cNvGrpSpPr/>
                <p:nvPr/>
              </p:nvGrpSpPr>
              <p:grpSpPr>
                <a:xfrm>
                  <a:off x="1161636" y="4047614"/>
                  <a:ext cx="159025" cy="190415"/>
                  <a:chOff x="1161636" y="4047614"/>
                  <a:chExt cx="159025" cy="190415"/>
                </a:xfrm>
              </p:grpSpPr>
              <p:sp>
                <p:nvSpPr>
                  <p:cNvPr id="3913" name="Google Shape;3913;p6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65"/>
                <p:cNvGrpSpPr/>
                <p:nvPr/>
              </p:nvGrpSpPr>
              <p:grpSpPr>
                <a:xfrm>
                  <a:off x="785350" y="4185661"/>
                  <a:ext cx="376191" cy="102736"/>
                  <a:chOff x="785350" y="4185661"/>
                  <a:chExt cx="376191" cy="102736"/>
                </a:xfrm>
              </p:grpSpPr>
              <p:sp>
                <p:nvSpPr>
                  <p:cNvPr id="3916" name="Google Shape;3916;p6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9" name="Google Shape;3919;p65"/>
              <p:cNvGrpSpPr/>
              <p:nvPr/>
            </p:nvGrpSpPr>
            <p:grpSpPr>
              <a:xfrm>
                <a:off x="1501054" y="3605478"/>
                <a:ext cx="526340" cy="249240"/>
                <a:chOff x="1501054" y="3605478"/>
                <a:chExt cx="526340" cy="249240"/>
              </a:xfrm>
            </p:grpSpPr>
            <p:grpSp>
              <p:nvGrpSpPr>
                <p:cNvPr id="3920" name="Google Shape;3920;p65"/>
                <p:cNvGrpSpPr/>
                <p:nvPr/>
              </p:nvGrpSpPr>
              <p:grpSpPr>
                <a:xfrm>
                  <a:off x="1834208" y="3643867"/>
                  <a:ext cx="193185" cy="25622"/>
                  <a:chOff x="1834208" y="3643867"/>
                  <a:chExt cx="193185" cy="25622"/>
                </a:xfrm>
              </p:grpSpPr>
              <p:sp>
                <p:nvSpPr>
                  <p:cNvPr id="3921" name="Google Shape;3921;p6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5"/>
                <p:cNvGrpSpPr/>
                <p:nvPr/>
              </p:nvGrpSpPr>
              <p:grpSpPr>
                <a:xfrm>
                  <a:off x="1501054" y="3605478"/>
                  <a:ext cx="333165" cy="249240"/>
                  <a:chOff x="1501054" y="3605478"/>
                  <a:chExt cx="333165" cy="249240"/>
                </a:xfrm>
              </p:grpSpPr>
              <p:sp>
                <p:nvSpPr>
                  <p:cNvPr id="3924" name="Google Shape;3924;p6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65"/>
                  <p:cNvGrpSpPr/>
                  <p:nvPr/>
                </p:nvGrpSpPr>
                <p:grpSpPr>
                  <a:xfrm>
                    <a:off x="1501054" y="3655851"/>
                    <a:ext cx="155286" cy="198867"/>
                    <a:chOff x="1501054" y="3655851"/>
                    <a:chExt cx="155286" cy="198867"/>
                  </a:xfrm>
                </p:grpSpPr>
                <p:sp>
                  <p:nvSpPr>
                    <p:cNvPr id="3926" name="Google Shape;3926;p6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28" name="Google Shape;3928;p65"/>
              <p:cNvGrpSpPr/>
              <p:nvPr/>
            </p:nvGrpSpPr>
            <p:grpSpPr>
              <a:xfrm>
                <a:off x="724986" y="3800594"/>
                <a:ext cx="532950" cy="302090"/>
                <a:chOff x="724986" y="3800594"/>
                <a:chExt cx="532950" cy="302090"/>
              </a:xfrm>
            </p:grpSpPr>
            <p:grpSp>
              <p:nvGrpSpPr>
                <p:cNvPr id="3929" name="Google Shape;3929;p65"/>
                <p:cNvGrpSpPr/>
                <p:nvPr/>
              </p:nvGrpSpPr>
              <p:grpSpPr>
                <a:xfrm>
                  <a:off x="724986" y="4044367"/>
                  <a:ext cx="181314" cy="25626"/>
                  <a:chOff x="724986" y="4044367"/>
                  <a:chExt cx="181314" cy="25626"/>
                </a:xfrm>
              </p:grpSpPr>
              <p:sp>
                <p:nvSpPr>
                  <p:cNvPr id="3930" name="Google Shape;3930;p6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5"/>
                <p:cNvGrpSpPr/>
                <p:nvPr/>
              </p:nvGrpSpPr>
              <p:grpSpPr>
                <a:xfrm>
                  <a:off x="906290" y="3800594"/>
                  <a:ext cx="351646" cy="302090"/>
                  <a:chOff x="906290" y="3800594"/>
                  <a:chExt cx="351646" cy="302090"/>
                </a:xfrm>
              </p:grpSpPr>
              <p:grpSp>
                <p:nvGrpSpPr>
                  <p:cNvPr id="3933" name="Google Shape;3933;p65"/>
                  <p:cNvGrpSpPr/>
                  <p:nvPr/>
                </p:nvGrpSpPr>
                <p:grpSpPr>
                  <a:xfrm>
                    <a:off x="1084172" y="3842857"/>
                    <a:ext cx="173764" cy="217131"/>
                    <a:chOff x="1084172" y="3842857"/>
                    <a:chExt cx="173764" cy="217131"/>
                  </a:xfrm>
                </p:grpSpPr>
                <p:grpSp>
                  <p:nvGrpSpPr>
                    <p:cNvPr id="3934" name="Google Shape;3934;p65"/>
                    <p:cNvGrpSpPr/>
                    <p:nvPr/>
                  </p:nvGrpSpPr>
                  <p:grpSpPr>
                    <a:xfrm>
                      <a:off x="1156862" y="3936509"/>
                      <a:ext cx="101073" cy="25622"/>
                      <a:chOff x="1156862" y="3936509"/>
                      <a:chExt cx="101073" cy="25622"/>
                    </a:xfrm>
                  </p:grpSpPr>
                  <p:sp>
                    <p:nvSpPr>
                      <p:cNvPr id="3935" name="Google Shape;3935;p6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7" name="Google Shape;3937;p6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8" name="Google Shape;3938;p6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5"/>
                <p:cNvGrpSpPr/>
                <p:nvPr/>
              </p:nvGrpSpPr>
              <p:grpSpPr>
                <a:xfrm>
                  <a:off x="724986" y="3830189"/>
                  <a:ext cx="189533" cy="25626"/>
                  <a:chOff x="724986" y="3830189"/>
                  <a:chExt cx="189533" cy="25626"/>
                </a:xfrm>
              </p:grpSpPr>
              <p:sp>
                <p:nvSpPr>
                  <p:cNvPr id="3941" name="Google Shape;3941;p6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943" name="Google Shape;3943;p65"/>
          <p:cNvGrpSpPr/>
          <p:nvPr/>
        </p:nvGrpSpPr>
        <p:grpSpPr>
          <a:xfrm>
            <a:off x="2249438" y="2249669"/>
            <a:ext cx="948701" cy="935378"/>
            <a:chOff x="2253298" y="2428317"/>
            <a:chExt cx="948701" cy="935378"/>
          </a:xfrm>
        </p:grpSpPr>
        <p:sp>
          <p:nvSpPr>
            <p:cNvPr id="3944" name="Google Shape;3944;p6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80"/>
        <p:cNvGrpSpPr/>
        <p:nvPr/>
      </p:nvGrpSpPr>
      <p:grpSpPr>
        <a:xfrm>
          <a:off x="0" y="0"/>
          <a:ext cx="0" cy="0"/>
          <a:chOff x="0" y="0"/>
          <a:chExt cx="0" cy="0"/>
        </a:xfrm>
      </p:grpSpPr>
      <p:grpSp>
        <p:nvGrpSpPr>
          <p:cNvPr id="3981" name="Google Shape;3981;p66"/>
          <p:cNvGrpSpPr/>
          <p:nvPr/>
        </p:nvGrpSpPr>
        <p:grpSpPr>
          <a:xfrm>
            <a:off x="3339745" y="952988"/>
            <a:ext cx="2363393" cy="1017867"/>
            <a:chOff x="3292400" y="1219146"/>
            <a:chExt cx="2615240" cy="1110239"/>
          </a:xfrm>
        </p:grpSpPr>
        <p:sp>
          <p:nvSpPr>
            <p:cNvPr id="3982" name="Google Shape;3982;p6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83" name="Google Shape;3983;p6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84" name="Google Shape;3984;p6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85" name="Google Shape;3985;p6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86" name="Google Shape;3986;p6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87" name="Google Shape;3987;p6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88" name="Google Shape;3988;p6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89" name="Google Shape;3989;p6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90" name="Google Shape;3990;p6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91" name="Google Shape;3991;p6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92" name="Google Shape;3992;p6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93" name="Google Shape;3993;p6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94" name="Google Shape;3994;p6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95" name="Google Shape;3995;p6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96" name="Google Shape;3996;p66"/>
            <p:cNvGrpSpPr/>
            <p:nvPr/>
          </p:nvGrpSpPr>
          <p:grpSpPr>
            <a:xfrm>
              <a:off x="3748438" y="1378608"/>
              <a:ext cx="2159202" cy="903971"/>
              <a:chOff x="1683525" y="2179850"/>
              <a:chExt cx="4519050" cy="2134525"/>
            </a:xfrm>
          </p:grpSpPr>
          <p:sp>
            <p:nvSpPr>
              <p:cNvPr id="3997" name="Google Shape;3997;p6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98" name="Google Shape;3998;p6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99" name="Google Shape;3999;p6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00" name="Google Shape;4000;p6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01" name="Google Shape;4001;p6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02" name="Google Shape;4002;p6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03" name="Google Shape;4003;p6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04" name="Google Shape;4004;p6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05" name="Google Shape;4005;p6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06" name="Google Shape;4006;p6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07" name="Google Shape;4007;p6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08" name="Google Shape;4008;p6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09" name="Google Shape;4009;p66"/>
          <p:cNvGraphicFramePr/>
          <p:nvPr/>
        </p:nvGraphicFramePr>
        <p:xfrm>
          <a:off x="5935838" y="2130461"/>
          <a:ext cx="3000000" cy="3000000"/>
        </p:xfrm>
        <a:graphic>
          <a:graphicData uri="http://schemas.openxmlformats.org/drawingml/2006/table">
            <a:tbl>
              <a:tblPr>
                <a:noFill/>
                <a:tableStyleId>{D75CBE83-A1AB-44B4-964E-85D33AE617F2}</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4010" name="Google Shape;4010;p66"/>
          <p:cNvGrpSpPr/>
          <p:nvPr/>
        </p:nvGrpSpPr>
        <p:grpSpPr>
          <a:xfrm>
            <a:off x="5935948" y="3189058"/>
            <a:ext cx="2496964" cy="1001454"/>
            <a:chOff x="1919611" y="789980"/>
            <a:chExt cx="1474179" cy="606868"/>
          </a:xfrm>
        </p:grpSpPr>
        <p:cxnSp>
          <p:nvCxnSpPr>
            <p:cNvPr id="4011" name="Google Shape;4011;p6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12" name="Google Shape;4012;p6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13" name="Google Shape;4013;p6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014" name="Google Shape;4014;p6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015" name="Google Shape;4015;p6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016" name="Google Shape;4016;p6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017" name="Google Shape;4017;p6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018" name="Google Shape;4018;p6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25" name="Google Shape;4025;p6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26" name="Google Shape;4026;p6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27" name="Google Shape;4027;p6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66"/>
          <p:cNvGrpSpPr/>
          <p:nvPr/>
        </p:nvGrpSpPr>
        <p:grpSpPr>
          <a:xfrm>
            <a:off x="712562" y="998017"/>
            <a:ext cx="2394370" cy="976502"/>
            <a:chOff x="749309" y="1112739"/>
            <a:chExt cx="2371603" cy="976502"/>
          </a:xfrm>
        </p:grpSpPr>
        <p:sp>
          <p:nvSpPr>
            <p:cNvPr id="4029" name="Google Shape;4029;p6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61" name="Google Shape;4061;p66"/>
          <p:cNvGraphicFramePr/>
          <p:nvPr/>
        </p:nvGraphicFramePr>
        <p:xfrm>
          <a:off x="5935863" y="996311"/>
          <a:ext cx="3000000" cy="3000000"/>
        </p:xfrm>
        <a:graphic>
          <a:graphicData uri="http://schemas.openxmlformats.org/drawingml/2006/table">
            <a:tbl>
              <a:tblPr>
                <a:noFill/>
                <a:tableStyleId>{D75CBE83-A1AB-44B4-964E-85D33AE617F2}</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4062" name="Google Shape;4062;p66"/>
          <p:cNvGraphicFramePr/>
          <p:nvPr/>
        </p:nvGraphicFramePr>
        <p:xfrm>
          <a:off x="3342575" y="2130461"/>
          <a:ext cx="3000000" cy="3000000"/>
        </p:xfrm>
        <a:graphic>
          <a:graphicData uri="http://schemas.openxmlformats.org/drawingml/2006/table">
            <a:tbl>
              <a:tblPr>
                <a:noFill/>
                <a:tableStyleId>{D75CBE83-A1AB-44B4-964E-85D33AE617F2}</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063" name="Google Shape;4063;p66"/>
          <p:cNvGrpSpPr/>
          <p:nvPr/>
        </p:nvGrpSpPr>
        <p:grpSpPr>
          <a:xfrm>
            <a:off x="4086505" y="2517104"/>
            <a:ext cx="1517436" cy="74460"/>
            <a:chOff x="3980086" y="2804397"/>
            <a:chExt cx="1227600" cy="66900"/>
          </a:xfrm>
        </p:grpSpPr>
        <p:sp>
          <p:nvSpPr>
            <p:cNvPr id="4064" name="Google Shape;4064;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6"/>
          <p:cNvGrpSpPr/>
          <p:nvPr/>
        </p:nvGrpSpPr>
        <p:grpSpPr>
          <a:xfrm>
            <a:off x="4711569" y="2809692"/>
            <a:ext cx="892956" cy="74460"/>
            <a:chOff x="3980086" y="2804397"/>
            <a:chExt cx="1227600" cy="66900"/>
          </a:xfrm>
        </p:grpSpPr>
        <p:sp>
          <p:nvSpPr>
            <p:cNvPr id="4067" name="Google Shape;4067;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6"/>
          <p:cNvGrpSpPr/>
          <p:nvPr/>
        </p:nvGrpSpPr>
        <p:grpSpPr>
          <a:xfrm>
            <a:off x="3344661" y="3168575"/>
            <a:ext cx="2363244" cy="1005943"/>
            <a:chOff x="3358415" y="3361302"/>
            <a:chExt cx="2363244" cy="1024695"/>
          </a:xfrm>
        </p:grpSpPr>
        <p:grpSp>
          <p:nvGrpSpPr>
            <p:cNvPr id="4070" name="Google Shape;4070;p66"/>
            <p:cNvGrpSpPr/>
            <p:nvPr/>
          </p:nvGrpSpPr>
          <p:grpSpPr>
            <a:xfrm>
              <a:off x="3358415" y="3361302"/>
              <a:ext cx="441300" cy="1024695"/>
              <a:chOff x="3358415" y="3361302"/>
              <a:chExt cx="441300" cy="1024695"/>
            </a:xfrm>
          </p:grpSpPr>
          <p:sp>
            <p:nvSpPr>
              <p:cNvPr id="4071" name="Google Shape;4071;p6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6"/>
            <p:cNvGrpSpPr/>
            <p:nvPr/>
          </p:nvGrpSpPr>
          <p:grpSpPr>
            <a:xfrm>
              <a:off x="3838901" y="3361302"/>
              <a:ext cx="441300" cy="1024695"/>
              <a:chOff x="3838901" y="3361302"/>
              <a:chExt cx="441300" cy="1024695"/>
            </a:xfrm>
          </p:grpSpPr>
          <p:sp>
            <p:nvSpPr>
              <p:cNvPr id="4078" name="Google Shape;4078;p6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6"/>
            <p:cNvGrpSpPr/>
            <p:nvPr/>
          </p:nvGrpSpPr>
          <p:grpSpPr>
            <a:xfrm>
              <a:off x="4319387" y="3361302"/>
              <a:ext cx="441300" cy="1024695"/>
              <a:chOff x="4319387" y="3361302"/>
              <a:chExt cx="441300" cy="1024695"/>
            </a:xfrm>
          </p:grpSpPr>
          <p:sp>
            <p:nvSpPr>
              <p:cNvPr id="4085" name="Google Shape;4085;p6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66"/>
            <p:cNvGrpSpPr/>
            <p:nvPr/>
          </p:nvGrpSpPr>
          <p:grpSpPr>
            <a:xfrm>
              <a:off x="4799873" y="3361302"/>
              <a:ext cx="441300" cy="1024695"/>
              <a:chOff x="4799873" y="3361302"/>
              <a:chExt cx="441300" cy="1024695"/>
            </a:xfrm>
          </p:grpSpPr>
          <p:sp>
            <p:nvSpPr>
              <p:cNvPr id="4092" name="Google Shape;4092;p6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6"/>
            <p:cNvGrpSpPr/>
            <p:nvPr/>
          </p:nvGrpSpPr>
          <p:grpSpPr>
            <a:xfrm>
              <a:off x="5280360" y="3361302"/>
              <a:ext cx="441300" cy="1024695"/>
              <a:chOff x="5280360" y="3361302"/>
              <a:chExt cx="441300" cy="1024695"/>
            </a:xfrm>
          </p:grpSpPr>
          <p:sp>
            <p:nvSpPr>
              <p:cNvPr id="4099" name="Google Shape;4099;p6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05" name="Google Shape;4105;p66"/>
          <p:cNvGraphicFramePr/>
          <p:nvPr/>
        </p:nvGraphicFramePr>
        <p:xfrm>
          <a:off x="711088" y="2130461"/>
          <a:ext cx="3000000" cy="3000000"/>
        </p:xfrm>
        <a:graphic>
          <a:graphicData uri="http://schemas.openxmlformats.org/drawingml/2006/table">
            <a:tbl>
              <a:tblPr>
                <a:noFill/>
                <a:tableStyleId>{D75CBE83-A1AB-44B4-964E-85D33AE617F2}</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4106" name="Google Shape;4106;p66"/>
          <p:cNvGrpSpPr/>
          <p:nvPr/>
        </p:nvGrpSpPr>
        <p:grpSpPr>
          <a:xfrm>
            <a:off x="712613" y="3180186"/>
            <a:ext cx="2403614" cy="1005900"/>
            <a:chOff x="726450" y="3372825"/>
            <a:chExt cx="2403614" cy="1005900"/>
          </a:xfrm>
        </p:grpSpPr>
        <p:grpSp>
          <p:nvGrpSpPr>
            <p:cNvPr id="4107" name="Google Shape;4107;p66"/>
            <p:cNvGrpSpPr/>
            <p:nvPr/>
          </p:nvGrpSpPr>
          <p:grpSpPr>
            <a:xfrm>
              <a:off x="726450" y="3696000"/>
              <a:ext cx="2403614" cy="500898"/>
              <a:chOff x="726450" y="3696000"/>
              <a:chExt cx="2403614" cy="500898"/>
            </a:xfrm>
          </p:grpSpPr>
          <p:sp>
            <p:nvSpPr>
              <p:cNvPr id="4108" name="Google Shape;4108;p6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09" name="Google Shape;4109;p6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10" name="Google Shape;4110;p66"/>
            <p:cNvGrpSpPr/>
            <p:nvPr/>
          </p:nvGrpSpPr>
          <p:grpSpPr>
            <a:xfrm>
              <a:off x="1348050" y="3372825"/>
              <a:ext cx="1720425" cy="1005900"/>
              <a:chOff x="1348050" y="3372825"/>
              <a:chExt cx="1720425" cy="1005900"/>
            </a:xfrm>
          </p:grpSpPr>
          <p:sp>
            <p:nvSpPr>
              <p:cNvPr id="4111" name="Google Shape;4111;p6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12" name="Google Shape;4112;p6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13" name="Google Shape;4113;p6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14" name="Google Shape;4114;p6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15" name="Google Shape;4115;p6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16" name="Google Shape;4116;p66"/>
            <p:cNvGrpSpPr/>
            <p:nvPr/>
          </p:nvGrpSpPr>
          <p:grpSpPr>
            <a:xfrm>
              <a:off x="1455707" y="3731058"/>
              <a:ext cx="1491150" cy="417657"/>
              <a:chOff x="1455707" y="3731058"/>
              <a:chExt cx="1491150" cy="417657"/>
            </a:xfrm>
          </p:grpSpPr>
          <p:grpSp>
            <p:nvGrpSpPr>
              <p:cNvPr id="4117" name="Google Shape;4117;p66"/>
              <p:cNvGrpSpPr/>
              <p:nvPr/>
            </p:nvGrpSpPr>
            <p:grpSpPr>
              <a:xfrm>
                <a:off x="1472938" y="3745828"/>
                <a:ext cx="72126" cy="53788"/>
                <a:chOff x="1472938" y="3745828"/>
                <a:chExt cx="72126" cy="53788"/>
              </a:xfrm>
            </p:grpSpPr>
            <p:sp>
              <p:nvSpPr>
                <p:cNvPr id="4118" name="Google Shape;4118;p6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1819181" y="4089633"/>
                <a:ext cx="72126" cy="53788"/>
                <a:chOff x="1819181" y="4089633"/>
                <a:chExt cx="72126" cy="53788"/>
              </a:xfrm>
            </p:grpSpPr>
            <p:sp>
              <p:nvSpPr>
                <p:cNvPr id="4121" name="Google Shape;4121;p6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6"/>
              <p:cNvGrpSpPr/>
              <p:nvPr/>
            </p:nvGrpSpPr>
            <p:grpSpPr>
              <a:xfrm>
                <a:off x="1455707" y="4084171"/>
                <a:ext cx="64321" cy="64544"/>
                <a:chOff x="1455707" y="4084171"/>
                <a:chExt cx="64321" cy="64544"/>
              </a:xfrm>
            </p:grpSpPr>
            <p:sp>
              <p:nvSpPr>
                <p:cNvPr id="4124" name="Google Shape;4124;p6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66"/>
              <p:cNvGrpSpPr/>
              <p:nvPr/>
            </p:nvGrpSpPr>
            <p:grpSpPr>
              <a:xfrm>
                <a:off x="1818610" y="3731058"/>
                <a:ext cx="64321" cy="64544"/>
                <a:chOff x="1818610" y="3731058"/>
                <a:chExt cx="64321" cy="64544"/>
              </a:xfrm>
            </p:grpSpPr>
            <p:sp>
              <p:nvSpPr>
                <p:cNvPr id="4127" name="Google Shape;4127;p6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6"/>
              <p:cNvGrpSpPr/>
              <p:nvPr/>
            </p:nvGrpSpPr>
            <p:grpSpPr>
              <a:xfrm>
                <a:off x="2172491" y="4089633"/>
                <a:ext cx="72126" cy="53788"/>
                <a:chOff x="2172491" y="4089633"/>
                <a:chExt cx="72126" cy="53788"/>
              </a:xfrm>
            </p:grpSpPr>
            <p:sp>
              <p:nvSpPr>
                <p:cNvPr id="4130" name="Google Shape;4130;p6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6"/>
              <p:cNvGrpSpPr/>
              <p:nvPr/>
            </p:nvGrpSpPr>
            <p:grpSpPr>
              <a:xfrm>
                <a:off x="2171920" y="3731058"/>
                <a:ext cx="64321" cy="64544"/>
                <a:chOff x="2171920" y="3731058"/>
                <a:chExt cx="64321" cy="64544"/>
              </a:xfrm>
            </p:grpSpPr>
            <p:sp>
              <p:nvSpPr>
                <p:cNvPr id="4133" name="Google Shape;4133;p6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6"/>
              <p:cNvGrpSpPr/>
              <p:nvPr/>
            </p:nvGrpSpPr>
            <p:grpSpPr>
              <a:xfrm>
                <a:off x="2874730" y="3745828"/>
                <a:ext cx="72126" cy="53788"/>
                <a:chOff x="2874730" y="3745828"/>
                <a:chExt cx="72126" cy="53788"/>
              </a:xfrm>
            </p:grpSpPr>
            <p:sp>
              <p:nvSpPr>
                <p:cNvPr id="4136" name="Google Shape;4136;p6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6"/>
              <p:cNvGrpSpPr/>
              <p:nvPr/>
            </p:nvGrpSpPr>
            <p:grpSpPr>
              <a:xfrm>
                <a:off x="2878589" y="4081481"/>
                <a:ext cx="64321" cy="64544"/>
                <a:chOff x="2878589" y="4081481"/>
                <a:chExt cx="64321" cy="64544"/>
              </a:xfrm>
            </p:grpSpPr>
            <p:sp>
              <p:nvSpPr>
                <p:cNvPr id="4139" name="Google Shape;4139;p6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6"/>
              <p:cNvGrpSpPr/>
              <p:nvPr/>
            </p:nvGrpSpPr>
            <p:grpSpPr>
              <a:xfrm>
                <a:off x="2525796" y="4089633"/>
                <a:ext cx="72126" cy="53788"/>
                <a:chOff x="2525796" y="4089633"/>
                <a:chExt cx="72126" cy="53788"/>
              </a:xfrm>
            </p:grpSpPr>
            <p:sp>
              <p:nvSpPr>
                <p:cNvPr id="4142" name="Google Shape;4142;p6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6"/>
              <p:cNvGrpSpPr/>
              <p:nvPr/>
            </p:nvGrpSpPr>
            <p:grpSpPr>
              <a:xfrm>
                <a:off x="2525225" y="3731058"/>
                <a:ext cx="64321" cy="64544"/>
                <a:chOff x="2525225" y="3731058"/>
                <a:chExt cx="64321" cy="64544"/>
              </a:xfrm>
            </p:grpSpPr>
            <p:sp>
              <p:nvSpPr>
                <p:cNvPr id="4145" name="Google Shape;4145;p6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1423598" y="2080143"/>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Idea and Objectives</a:t>
            </a:r>
            <a:endParaRPr dirty="0"/>
          </a:p>
        </p:txBody>
      </p:sp>
      <p:sp>
        <p:nvSpPr>
          <p:cNvPr id="342" name="Google Shape;342;p39"/>
          <p:cNvSpPr txBox="1">
            <a:spLocks noGrp="1"/>
          </p:cNvSpPr>
          <p:nvPr>
            <p:ph type="title" idx="2"/>
          </p:nvPr>
        </p:nvSpPr>
        <p:spPr>
          <a:xfrm>
            <a:off x="1423598" y="994525"/>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4" name="Google Shape;344;p39"/>
          <p:cNvSpPr/>
          <p:nvPr/>
        </p:nvSpPr>
        <p:spPr>
          <a:xfrm>
            <a:off x="1423598" y="41696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0"/>
        <p:cNvGrpSpPr/>
        <p:nvPr/>
      </p:nvGrpSpPr>
      <p:grpSpPr>
        <a:xfrm>
          <a:off x="0" y="0"/>
          <a:ext cx="0" cy="0"/>
          <a:chOff x="0" y="0"/>
          <a:chExt cx="0" cy="0"/>
        </a:xfrm>
      </p:grpSpPr>
      <p:grpSp>
        <p:nvGrpSpPr>
          <p:cNvPr id="4151" name="Google Shape;4151;p67"/>
          <p:cNvGrpSpPr/>
          <p:nvPr/>
        </p:nvGrpSpPr>
        <p:grpSpPr>
          <a:xfrm>
            <a:off x="5780153" y="1859606"/>
            <a:ext cx="671400" cy="674856"/>
            <a:chOff x="5780148" y="1859605"/>
            <a:chExt cx="671400" cy="674856"/>
          </a:xfrm>
        </p:grpSpPr>
        <p:sp>
          <p:nvSpPr>
            <p:cNvPr id="4152" name="Google Shape;4152;p6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7"/>
          <p:cNvGrpSpPr/>
          <p:nvPr/>
        </p:nvGrpSpPr>
        <p:grpSpPr>
          <a:xfrm>
            <a:off x="716996" y="971307"/>
            <a:ext cx="845921" cy="690752"/>
            <a:chOff x="732428" y="1198513"/>
            <a:chExt cx="845921" cy="690752"/>
          </a:xfrm>
        </p:grpSpPr>
        <p:grpSp>
          <p:nvGrpSpPr>
            <p:cNvPr id="4157" name="Google Shape;4157;p67"/>
            <p:cNvGrpSpPr/>
            <p:nvPr/>
          </p:nvGrpSpPr>
          <p:grpSpPr>
            <a:xfrm>
              <a:off x="823030" y="1198513"/>
              <a:ext cx="755319" cy="690752"/>
              <a:chOff x="823030" y="1198513"/>
              <a:chExt cx="755319" cy="690752"/>
            </a:xfrm>
          </p:grpSpPr>
          <p:sp>
            <p:nvSpPr>
              <p:cNvPr id="4158" name="Google Shape;4158;p6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7"/>
            <p:cNvGrpSpPr/>
            <p:nvPr/>
          </p:nvGrpSpPr>
          <p:grpSpPr>
            <a:xfrm>
              <a:off x="732428" y="1239937"/>
              <a:ext cx="739912" cy="607886"/>
              <a:chOff x="732428" y="1239937"/>
              <a:chExt cx="739912" cy="607886"/>
            </a:xfrm>
          </p:grpSpPr>
          <p:sp>
            <p:nvSpPr>
              <p:cNvPr id="4161" name="Google Shape;4161;p6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7"/>
            <p:cNvGrpSpPr/>
            <p:nvPr/>
          </p:nvGrpSpPr>
          <p:grpSpPr>
            <a:xfrm>
              <a:off x="732428" y="1277018"/>
              <a:ext cx="702832" cy="533758"/>
              <a:chOff x="732428" y="1277018"/>
              <a:chExt cx="702832" cy="533758"/>
            </a:xfrm>
          </p:grpSpPr>
          <p:sp>
            <p:nvSpPr>
              <p:cNvPr id="4164" name="Google Shape;4164;p6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7"/>
            <p:cNvGrpSpPr/>
            <p:nvPr/>
          </p:nvGrpSpPr>
          <p:grpSpPr>
            <a:xfrm>
              <a:off x="931170" y="1306653"/>
              <a:ext cx="647179" cy="474455"/>
              <a:chOff x="931170" y="1306653"/>
              <a:chExt cx="647179" cy="474455"/>
            </a:xfrm>
          </p:grpSpPr>
          <p:sp>
            <p:nvSpPr>
              <p:cNvPr id="4167" name="Google Shape;4167;p6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6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7"/>
          <p:cNvGrpSpPr/>
          <p:nvPr/>
        </p:nvGrpSpPr>
        <p:grpSpPr>
          <a:xfrm>
            <a:off x="3948605" y="971313"/>
            <a:ext cx="634656" cy="699982"/>
            <a:chOff x="5985650" y="2860025"/>
            <a:chExt cx="1396075" cy="1539775"/>
          </a:xfrm>
        </p:grpSpPr>
        <p:sp>
          <p:nvSpPr>
            <p:cNvPr id="4171" name="Google Shape;4171;p6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7"/>
          <p:cNvGrpSpPr/>
          <p:nvPr/>
        </p:nvGrpSpPr>
        <p:grpSpPr>
          <a:xfrm>
            <a:off x="4704254" y="971307"/>
            <a:ext cx="725845" cy="699975"/>
            <a:chOff x="4249973" y="1201875"/>
            <a:chExt cx="1958568" cy="1888762"/>
          </a:xfrm>
        </p:grpSpPr>
        <p:sp>
          <p:nvSpPr>
            <p:cNvPr id="4204" name="Google Shape;4204;p6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67"/>
            <p:cNvGrpSpPr/>
            <p:nvPr/>
          </p:nvGrpSpPr>
          <p:grpSpPr>
            <a:xfrm>
              <a:off x="5853086" y="1789142"/>
              <a:ext cx="355454" cy="1048099"/>
              <a:chOff x="5576108" y="2016725"/>
              <a:chExt cx="565200" cy="1666560"/>
            </a:xfrm>
          </p:grpSpPr>
          <p:sp>
            <p:nvSpPr>
              <p:cNvPr id="4206" name="Google Shape;4206;p6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07" name="Google Shape;4207;p6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7"/>
            <p:cNvGrpSpPr/>
            <p:nvPr/>
          </p:nvGrpSpPr>
          <p:grpSpPr>
            <a:xfrm>
              <a:off x="4869455" y="2691676"/>
              <a:ext cx="1013897" cy="398961"/>
              <a:chOff x="4012057" y="3451825"/>
              <a:chExt cx="1612175" cy="634379"/>
            </a:xfrm>
          </p:grpSpPr>
          <p:sp>
            <p:nvSpPr>
              <p:cNvPr id="4209" name="Google Shape;4209;p6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10" name="Google Shape;4210;p6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7"/>
            <p:cNvGrpSpPr/>
            <p:nvPr/>
          </p:nvGrpSpPr>
          <p:grpSpPr>
            <a:xfrm>
              <a:off x="4276937" y="2155961"/>
              <a:ext cx="651965" cy="891358"/>
              <a:chOff x="3069908" y="2599997"/>
              <a:chExt cx="1036675" cy="1417328"/>
            </a:xfrm>
          </p:grpSpPr>
          <p:sp>
            <p:nvSpPr>
              <p:cNvPr id="4212" name="Google Shape;4212;p6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13" name="Google Shape;4213;p6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7"/>
            <p:cNvGrpSpPr/>
            <p:nvPr/>
          </p:nvGrpSpPr>
          <p:grpSpPr>
            <a:xfrm>
              <a:off x="5054918" y="1201875"/>
              <a:ext cx="999548" cy="602711"/>
              <a:chOff x="4306958" y="1082925"/>
              <a:chExt cx="1589359" cy="958358"/>
            </a:xfrm>
          </p:grpSpPr>
          <p:sp>
            <p:nvSpPr>
              <p:cNvPr id="4215" name="Google Shape;4215;p6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16" name="Google Shape;4216;p6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7"/>
            <p:cNvGrpSpPr/>
            <p:nvPr/>
          </p:nvGrpSpPr>
          <p:grpSpPr>
            <a:xfrm>
              <a:off x="4249973" y="1303451"/>
              <a:ext cx="799317" cy="841334"/>
              <a:chOff x="3027033" y="1244439"/>
              <a:chExt cx="1270977" cy="1337786"/>
            </a:xfrm>
          </p:grpSpPr>
          <p:sp>
            <p:nvSpPr>
              <p:cNvPr id="4218" name="Google Shape;4218;p6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19" name="Google Shape;4219;p6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0" name="Google Shape;4220;p67"/>
          <p:cNvGrpSpPr/>
          <p:nvPr/>
        </p:nvGrpSpPr>
        <p:grpSpPr>
          <a:xfrm>
            <a:off x="4057119" y="1858087"/>
            <a:ext cx="750769" cy="683784"/>
            <a:chOff x="4204684" y="2104422"/>
            <a:chExt cx="699822" cy="637382"/>
          </a:xfrm>
        </p:grpSpPr>
        <p:grpSp>
          <p:nvGrpSpPr>
            <p:cNvPr id="4221" name="Google Shape;4221;p67"/>
            <p:cNvGrpSpPr/>
            <p:nvPr/>
          </p:nvGrpSpPr>
          <p:grpSpPr>
            <a:xfrm>
              <a:off x="4204684" y="2430067"/>
              <a:ext cx="342957" cy="311738"/>
              <a:chOff x="4204684" y="2430067"/>
              <a:chExt cx="342957" cy="311738"/>
            </a:xfrm>
          </p:grpSpPr>
          <p:sp>
            <p:nvSpPr>
              <p:cNvPr id="4222" name="Google Shape;4222;p6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7"/>
            <p:cNvGrpSpPr/>
            <p:nvPr/>
          </p:nvGrpSpPr>
          <p:grpSpPr>
            <a:xfrm>
              <a:off x="4561586" y="2430067"/>
              <a:ext cx="342920" cy="311738"/>
              <a:chOff x="4561586" y="2430067"/>
              <a:chExt cx="342920" cy="311738"/>
            </a:xfrm>
          </p:grpSpPr>
          <p:sp>
            <p:nvSpPr>
              <p:cNvPr id="4225" name="Google Shape;4225;p6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7"/>
            <p:cNvGrpSpPr/>
            <p:nvPr/>
          </p:nvGrpSpPr>
          <p:grpSpPr>
            <a:xfrm>
              <a:off x="4561586" y="2104422"/>
              <a:ext cx="342920" cy="311738"/>
              <a:chOff x="4561586" y="2104422"/>
              <a:chExt cx="342920" cy="311738"/>
            </a:xfrm>
          </p:grpSpPr>
          <p:sp>
            <p:nvSpPr>
              <p:cNvPr id="4228" name="Google Shape;4228;p6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4204684" y="2104422"/>
              <a:ext cx="342957" cy="311664"/>
              <a:chOff x="4204684" y="2104422"/>
              <a:chExt cx="342957" cy="311664"/>
            </a:xfrm>
          </p:grpSpPr>
          <p:sp>
            <p:nvSpPr>
              <p:cNvPr id="4231" name="Google Shape;4231;p6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67"/>
          <p:cNvGrpSpPr/>
          <p:nvPr/>
        </p:nvGrpSpPr>
        <p:grpSpPr>
          <a:xfrm>
            <a:off x="5521552" y="971301"/>
            <a:ext cx="660591" cy="688867"/>
            <a:chOff x="5830645" y="1267368"/>
            <a:chExt cx="530340" cy="553040"/>
          </a:xfrm>
        </p:grpSpPr>
        <p:sp>
          <p:nvSpPr>
            <p:cNvPr id="4234" name="Google Shape;4234;p6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5" name="Google Shape;4235;p67"/>
            <p:cNvGrpSpPr/>
            <p:nvPr/>
          </p:nvGrpSpPr>
          <p:grpSpPr>
            <a:xfrm>
              <a:off x="5830645" y="1267368"/>
              <a:ext cx="259743" cy="269909"/>
              <a:chOff x="5830645" y="1267368"/>
              <a:chExt cx="259743" cy="269909"/>
            </a:xfrm>
          </p:grpSpPr>
          <p:sp>
            <p:nvSpPr>
              <p:cNvPr id="4236" name="Google Shape;4236;p6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67"/>
            <p:cNvGrpSpPr/>
            <p:nvPr/>
          </p:nvGrpSpPr>
          <p:grpSpPr>
            <a:xfrm>
              <a:off x="6101293" y="1267368"/>
              <a:ext cx="259692" cy="269909"/>
              <a:chOff x="6101293" y="1267368"/>
              <a:chExt cx="259692" cy="269909"/>
            </a:xfrm>
          </p:grpSpPr>
          <p:sp>
            <p:nvSpPr>
              <p:cNvPr id="4239" name="Google Shape;4239;p6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7"/>
            <p:cNvGrpSpPr/>
            <p:nvPr/>
          </p:nvGrpSpPr>
          <p:grpSpPr>
            <a:xfrm>
              <a:off x="5830645" y="1550500"/>
              <a:ext cx="259692" cy="269909"/>
              <a:chOff x="5830645" y="1550500"/>
              <a:chExt cx="259692" cy="269909"/>
            </a:xfrm>
          </p:grpSpPr>
          <p:sp>
            <p:nvSpPr>
              <p:cNvPr id="4242" name="Google Shape;4242;p6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7"/>
            <p:cNvGrpSpPr/>
            <p:nvPr/>
          </p:nvGrpSpPr>
          <p:grpSpPr>
            <a:xfrm>
              <a:off x="6101293" y="1550500"/>
              <a:ext cx="259692" cy="269909"/>
              <a:chOff x="6101293" y="1550500"/>
              <a:chExt cx="259692" cy="269909"/>
            </a:xfrm>
          </p:grpSpPr>
          <p:sp>
            <p:nvSpPr>
              <p:cNvPr id="4245" name="Google Shape;4245;p6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7" name="Google Shape;4247;p67"/>
          <p:cNvGrpSpPr/>
          <p:nvPr/>
        </p:nvGrpSpPr>
        <p:grpSpPr>
          <a:xfrm>
            <a:off x="723705" y="1861761"/>
            <a:ext cx="697154" cy="679574"/>
            <a:chOff x="2679875" y="2361475"/>
            <a:chExt cx="780425" cy="760575"/>
          </a:xfrm>
        </p:grpSpPr>
        <p:sp>
          <p:nvSpPr>
            <p:cNvPr id="4248" name="Google Shape;4248;p6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67"/>
          <p:cNvGrpSpPr/>
          <p:nvPr/>
        </p:nvGrpSpPr>
        <p:grpSpPr>
          <a:xfrm>
            <a:off x="3122864" y="971353"/>
            <a:ext cx="735829" cy="684547"/>
            <a:chOff x="3351965" y="1148808"/>
            <a:chExt cx="750770" cy="698375"/>
          </a:xfrm>
        </p:grpSpPr>
        <p:grpSp>
          <p:nvGrpSpPr>
            <p:cNvPr id="4255" name="Google Shape;4255;p67"/>
            <p:cNvGrpSpPr/>
            <p:nvPr/>
          </p:nvGrpSpPr>
          <p:grpSpPr>
            <a:xfrm>
              <a:off x="3586796" y="1148808"/>
              <a:ext cx="294857" cy="286830"/>
              <a:chOff x="3750225" y="1774000"/>
              <a:chExt cx="149575" cy="145525"/>
            </a:xfrm>
          </p:grpSpPr>
          <p:sp>
            <p:nvSpPr>
              <p:cNvPr id="4256" name="Google Shape;4256;p6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7"/>
            <p:cNvGrpSpPr/>
            <p:nvPr/>
          </p:nvGrpSpPr>
          <p:grpSpPr>
            <a:xfrm>
              <a:off x="3779245" y="1375768"/>
              <a:ext cx="323490" cy="286978"/>
              <a:chOff x="3847850" y="1889150"/>
              <a:chExt cx="164100" cy="145600"/>
            </a:xfrm>
          </p:grpSpPr>
          <p:sp>
            <p:nvSpPr>
              <p:cNvPr id="4259" name="Google Shape;4259;p6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7"/>
            <p:cNvGrpSpPr/>
            <p:nvPr/>
          </p:nvGrpSpPr>
          <p:grpSpPr>
            <a:xfrm>
              <a:off x="3351965" y="1330435"/>
              <a:ext cx="295449" cy="285401"/>
              <a:chOff x="3631100" y="1866150"/>
              <a:chExt cx="149875" cy="144800"/>
            </a:xfrm>
          </p:grpSpPr>
          <p:sp>
            <p:nvSpPr>
              <p:cNvPr id="4262" name="Google Shape;4262;p6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7"/>
            <p:cNvGrpSpPr/>
            <p:nvPr/>
          </p:nvGrpSpPr>
          <p:grpSpPr>
            <a:xfrm>
              <a:off x="3548208" y="1560352"/>
              <a:ext cx="294808" cy="286830"/>
              <a:chOff x="3730650" y="1982800"/>
              <a:chExt cx="149550" cy="145525"/>
            </a:xfrm>
          </p:grpSpPr>
          <p:sp>
            <p:nvSpPr>
              <p:cNvPr id="4265" name="Google Shape;4265;p6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7" name="Google Shape;4267;p67"/>
          <p:cNvGrpSpPr/>
          <p:nvPr/>
        </p:nvGrpSpPr>
        <p:grpSpPr>
          <a:xfrm>
            <a:off x="7624517" y="971307"/>
            <a:ext cx="804565" cy="677795"/>
            <a:chOff x="7636443" y="1204988"/>
            <a:chExt cx="804565" cy="677795"/>
          </a:xfrm>
        </p:grpSpPr>
        <p:grpSp>
          <p:nvGrpSpPr>
            <p:cNvPr id="4268" name="Google Shape;4268;p67"/>
            <p:cNvGrpSpPr/>
            <p:nvPr/>
          </p:nvGrpSpPr>
          <p:grpSpPr>
            <a:xfrm>
              <a:off x="7636443" y="1509705"/>
              <a:ext cx="804565" cy="373078"/>
              <a:chOff x="7636443" y="1509705"/>
              <a:chExt cx="804565" cy="373078"/>
            </a:xfrm>
          </p:grpSpPr>
          <p:sp>
            <p:nvSpPr>
              <p:cNvPr id="4269" name="Google Shape;4269;p6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7"/>
            <p:cNvGrpSpPr/>
            <p:nvPr/>
          </p:nvGrpSpPr>
          <p:grpSpPr>
            <a:xfrm>
              <a:off x="7636443" y="1408133"/>
              <a:ext cx="804565" cy="373078"/>
              <a:chOff x="7636443" y="1408133"/>
              <a:chExt cx="804565" cy="373078"/>
            </a:xfrm>
          </p:grpSpPr>
          <p:sp>
            <p:nvSpPr>
              <p:cNvPr id="4272" name="Google Shape;4272;p6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7"/>
            <p:cNvGrpSpPr/>
            <p:nvPr/>
          </p:nvGrpSpPr>
          <p:grpSpPr>
            <a:xfrm>
              <a:off x="7636443" y="1306560"/>
              <a:ext cx="804565" cy="373078"/>
              <a:chOff x="7636443" y="1306560"/>
              <a:chExt cx="804565" cy="373078"/>
            </a:xfrm>
          </p:grpSpPr>
          <p:sp>
            <p:nvSpPr>
              <p:cNvPr id="4275" name="Google Shape;4275;p6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7"/>
            <p:cNvGrpSpPr/>
            <p:nvPr/>
          </p:nvGrpSpPr>
          <p:grpSpPr>
            <a:xfrm>
              <a:off x="7636443" y="1204988"/>
              <a:ext cx="804565" cy="373078"/>
              <a:chOff x="7636443" y="1204988"/>
              <a:chExt cx="804565" cy="373078"/>
            </a:xfrm>
          </p:grpSpPr>
          <p:sp>
            <p:nvSpPr>
              <p:cNvPr id="4278" name="Google Shape;4278;p6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0" name="Google Shape;4280;p67"/>
          <p:cNvGrpSpPr/>
          <p:nvPr/>
        </p:nvGrpSpPr>
        <p:grpSpPr>
          <a:xfrm>
            <a:off x="4963363" y="1878721"/>
            <a:ext cx="661339" cy="661188"/>
            <a:chOff x="3990000" y="975400"/>
            <a:chExt cx="3934200" cy="3933300"/>
          </a:xfrm>
        </p:grpSpPr>
        <p:sp>
          <p:nvSpPr>
            <p:cNvPr id="4281" name="Google Shape;4281;p6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67"/>
          <p:cNvGrpSpPr/>
          <p:nvPr/>
        </p:nvGrpSpPr>
        <p:grpSpPr>
          <a:xfrm>
            <a:off x="6607011" y="1857359"/>
            <a:ext cx="868881" cy="684241"/>
            <a:chOff x="6598259" y="2078634"/>
            <a:chExt cx="868881" cy="684241"/>
          </a:xfrm>
        </p:grpSpPr>
        <p:sp>
          <p:nvSpPr>
            <p:cNvPr id="4286" name="Google Shape;4286;p6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2" name="Google Shape;4292;p67"/>
            <p:cNvGrpSpPr/>
            <p:nvPr/>
          </p:nvGrpSpPr>
          <p:grpSpPr>
            <a:xfrm>
              <a:off x="6808175" y="2078634"/>
              <a:ext cx="452229" cy="684241"/>
              <a:chOff x="6808175" y="2078634"/>
              <a:chExt cx="452229" cy="684241"/>
            </a:xfrm>
          </p:grpSpPr>
          <p:sp>
            <p:nvSpPr>
              <p:cNvPr id="4293" name="Google Shape;4293;p6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9" name="Google Shape;4299;p67"/>
              <p:cNvGrpSpPr/>
              <p:nvPr/>
            </p:nvGrpSpPr>
            <p:grpSpPr>
              <a:xfrm>
                <a:off x="6821586" y="2078634"/>
                <a:ext cx="426871" cy="684241"/>
                <a:chOff x="6821586" y="2078634"/>
                <a:chExt cx="426871" cy="684241"/>
              </a:xfrm>
            </p:grpSpPr>
            <p:grpSp>
              <p:nvGrpSpPr>
                <p:cNvPr id="4300" name="Google Shape;4300;p67"/>
                <p:cNvGrpSpPr/>
                <p:nvPr/>
              </p:nvGrpSpPr>
              <p:grpSpPr>
                <a:xfrm>
                  <a:off x="6821586" y="2078634"/>
                  <a:ext cx="426871" cy="684241"/>
                  <a:chOff x="6821586" y="2078634"/>
                  <a:chExt cx="426871" cy="684241"/>
                </a:xfrm>
              </p:grpSpPr>
              <p:sp>
                <p:nvSpPr>
                  <p:cNvPr id="4301" name="Google Shape;4301;p6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0" name="Google Shape;4320;p6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26" name="Google Shape;4326;p67"/>
          <p:cNvGrpSpPr/>
          <p:nvPr/>
        </p:nvGrpSpPr>
        <p:grpSpPr>
          <a:xfrm>
            <a:off x="716994" y="3531369"/>
            <a:ext cx="1340789" cy="640830"/>
            <a:chOff x="238125" y="1151100"/>
            <a:chExt cx="7139450" cy="3412300"/>
          </a:xfrm>
        </p:grpSpPr>
        <p:sp>
          <p:nvSpPr>
            <p:cNvPr id="4327" name="Google Shape;4327;p6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67"/>
          <p:cNvGrpSpPr/>
          <p:nvPr/>
        </p:nvGrpSpPr>
        <p:grpSpPr>
          <a:xfrm>
            <a:off x="5584217" y="2734650"/>
            <a:ext cx="985357" cy="585764"/>
            <a:chOff x="5145061" y="2881789"/>
            <a:chExt cx="1107641" cy="658458"/>
          </a:xfrm>
        </p:grpSpPr>
        <p:grpSp>
          <p:nvGrpSpPr>
            <p:cNvPr id="4340" name="Google Shape;4340;p67"/>
            <p:cNvGrpSpPr/>
            <p:nvPr/>
          </p:nvGrpSpPr>
          <p:grpSpPr>
            <a:xfrm>
              <a:off x="5722989" y="3244587"/>
              <a:ext cx="529713" cy="295659"/>
              <a:chOff x="5722989" y="3244587"/>
              <a:chExt cx="529713" cy="295659"/>
            </a:xfrm>
          </p:grpSpPr>
          <p:sp>
            <p:nvSpPr>
              <p:cNvPr id="4341" name="Google Shape;4341;p6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42" name="Google Shape;4342;p6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43" name="Google Shape;4343;p67"/>
            <p:cNvGrpSpPr/>
            <p:nvPr/>
          </p:nvGrpSpPr>
          <p:grpSpPr>
            <a:xfrm>
              <a:off x="5145061" y="3244587"/>
              <a:ext cx="536807" cy="295659"/>
              <a:chOff x="5145061" y="3244587"/>
              <a:chExt cx="536807" cy="295659"/>
            </a:xfrm>
          </p:grpSpPr>
          <p:sp>
            <p:nvSpPr>
              <p:cNvPr id="4344" name="Google Shape;4344;p6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45" name="Google Shape;4345;p6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46" name="Google Shape;4346;p67"/>
            <p:cNvGrpSpPr/>
            <p:nvPr/>
          </p:nvGrpSpPr>
          <p:grpSpPr>
            <a:xfrm>
              <a:off x="5341327" y="2898245"/>
              <a:ext cx="532309" cy="614891"/>
              <a:chOff x="5341327" y="2898245"/>
              <a:chExt cx="532309" cy="614891"/>
            </a:xfrm>
          </p:grpSpPr>
          <p:sp>
            <p:nvSpPr>
              <p:cNvPr id="4347" name="Google Shape;4347;p6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48" name="Google Shape;4348;p6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349" name="Google Shape;4349;p67"/>
            <p:cNvGrpSpPr/>
            <p:nvPr/>
          </p:nvGrpSpPr>
          <p:grpSpPr>
            <a:xfrm>
              <a:off x="5532290" y="2881789"/>
              <a:ext cx="620516" cy="305456"/>
              <a:chOff x="5532290" y="2881789"/>
              <a:chExt cx="620516" cy="305456"/>
            </a:xfrm>
          </p:grpSpPr>
          <p:sp>
            <p:nvSpPr>
              <p:cNvPr id="4350" name="Google Shape;4350;p6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51" name="Google Shape;4351;p6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52" name="Google Shape;4352;p67"/>
          <p:cNvGrpSpPr/>
          <p:nvPr/>
        </p:nvGrpSpPr>
        <p:grpSpPr>
          <a:xfrm>
            <a:off x="8163140" y="3526708"/>
            <a:ext cx="269068" cy="645491"/>
            <a:chOff x="7026852" y="3311869"/>
            <a:chExt cx="434331" cy="1041954"/>
          </a:xfrm>
        </p:grpSpPr>
        <p:sp>
          <p:nvSpPr>
            <p:cNvPr id="4353" name="Google Shape;4353;p6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7"/>
          <p:cNvGrpSpPr/>
          <p:nvPr/>
        </p:nvGrpSpPr>
        <p:grpSpPr>
          <a:xfrm>
            <a:off x="6179721" y="3565945"/>
            <a:ext cx="293882" cy="293836"/>
            <a:chOff x="4873519" y="3311869"/>
            <a:chExt cx="499374" cy="499296"/>
          </a:xfrm>
        </p:grpSpPr>
        <p:sp>
          <p:nvSpPr>
            <p:cNvPr id="4357" name="Google Shape;4357;p6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7"/>
          <p:cNvGrpSpPr/>
          <p:nvPr/>
        </p:nvGrpSpPr>
        <p:grpSpPr>
          <a:xfrm>
            <a:off x="6179721" y="3878317"/>
            <a:ext cx="293882" cy="293882"/>
            <a:chOff x="4873519" y="3875839"/>
            <a:chExt cx="499374" cy="499374"/>
          </a:xfrm>
        </p:grpSpPr>
        <p:sp>
          <p:nvSpPr>
            <p:cNvPr id="4360" name="Google Shape;4360;p6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7"/>
          <p:cNvGrpSpPr/>
          <p:nvPr/>
        </p:nvGrpSpPr>
        <p:grpSpPr>
          <a:xfrm>
            <a:off x="2410248" y="1850269"/>
            <a:ext cx="698104" cy="698208"/>
            <a:chOff x="2565073" y="2075876"/>
            <a:chExt cx="672482" cy="672518"/>
          </a:xfrm>
        </p:grpSpPr>
        <p:sp>
          <p:nvSpPr>
            <p:cNvPr id="4363" name="Google Shape;4363;p6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67"/>
          <p:cNvGrpSpPr/>
          <p:nvPr/>
        </p:nvGrpSpPr>
        <p:grpSpPr>
          <a:xfrm>
            <a:off x="5633660" y="3534870"/>
            <a:ext cx="438354" cy="637329"/>
            <a:chOff x="1697726" y="3244179"/>
            <a:chExt cx="788124" cy="1146069"/>
          </a:xfrm>
        </p:grpSpPr>
        <p:sp>
          <p:nvSpPr>
            <p:cNvPr id="4370" name="Google Shape;4370;p6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2" name="Google Shape;4372;p6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3" name="Google Shape;4373;p67"/>
          <p:cNvGrpSpPr/>
          <p:nvPr/>
        </p:nvGrpSpPr>
        <p:grpSpPr>
          <a:xfrm>
            <a:off x="7634874" y="1863232"/>
            <a:ext cx="799565" cy="670282"/>
            <a:chOff x="7617850" y="2063282"/>
            <a:chExt cx="799565" cy="670282"/>
          </a:xfrm>
        </p:grpSpPr>
        <p:cxnSp>
          <p:nvCxnSpPr>
            <p:cNvPr id="4374" name="Google Shape;4374;p6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75" name="Google Shape;4375;p6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76" name="Google Shape;4376;p6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77" name="Google Shape;4377;p6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78" name="Google Shape;4378;p6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79" name="Google Shape;4379;p6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80" name="Google Shape;4380;p67"/>
            <p:cNvGrpSpPr/>
            <p:nvPr/>
          </p:nvGrpSpPr>
          <p:grpSpPr>
            <a:xfrm>
              <a:off x="7734309" y="2063282"/>
              <a:ext cx="570957" cy="620095"/>
              <a:chOff x="7734309" y="2063282"/>
              <a:chExt cx="570957" cy="620095"/>
            </a:xfrm>
          </p:grpSpPr>
          <p:grpSp>
            <p:nvGrpSpPr>
              <p:cNvPr id="4381" name="Google Shape;4381;p67"/>
              <p:cNvGrpSpPr/>
              <p:nvPr/>
            </p:nvGrpSpPr>
            <p:grpSpPr>
              <a:xfrm>
                <a:off x="8031573" y="2063282"/>
                <a:ext cx="273693" cy="620095"/>
                <a:chOff x="8031573" y="2063282"/>
                <a:chExt cx="273693" cy="620095"/>
              </a:xfrm>
            </p:grpSpPr>
            <p:sp>
              <p:nvSpPr>
                <p:cNvPr id="4382" name="Google Shape;4382;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67"/>
              <p:cNvGrpSpPr/>
              <p:nvPr/>
            </p:nvGrpSpPr>
            <p:grpSpPr>
              <a:xfrm flipH="1">
                <a:off x="7734309" y="2063282"/>
                <a:ext cx="273693" cy="620095"/>
                <a:chOff x="8031573" y="2063282"/>
                <a:chExt cx="273693" cy="620095"/>
              </a:xfrm>
            </p:grpSpPr>
            <p:sp>
              <p:nvSpPr>
                <p:cNvPr id="4387" name="Google Shape;4387;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91" name="Google Shape;4391;p6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3" name="Google Shape;4393;p67"/>
          <p:cNvGrpSpPr/>
          <p:nvPr/>
        </p:nvGrpSpPr>
        <p:grpSpPr>
          <a:xfrm>
            <a:off x="7821480" y="2716716"/>
            <a:ext cx="602567" cy="601884"/>
            <a:chOff x="1186975" y="238125"/>
            <a:chExt cx="5244275" cy="5238325"/>
          </a:xfrm>
        </p:grpSpPr>
        <p:sp>
          <p:nvSpPr>
            <p:cNvPr id="4394" name="Google Shape;4394;p6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67"/>
          <p:cNvGrpSpPr/>
          <p:nvPr/>
        </p:nvGrpSpPr>
        <p:grpSpPr>
          <a:xfrm>
            <a:off x="3264218" y="1856199"/>
            <a:ext cx="651848" cy="687338"/>
            <a:chOff x="3400515" y="2056248"/>
            <a:chExt cx="698134" cy="735987"/>
          </a:xfrm>
        </p:grpSpPr>
        <p:grpSp>
          <p:nvGrpSpPr>
            <p:cNvPr id="4399" name="Google Shape;4399;p67"/>
            <p:cNvGrpSpPr/>
            <p:nvPr/>
          </p:nvGrpSpPr>
          <p:grpSpPr>
            <a:xfrm>
              <a:off x="3400515" y="2283913"/>
              <a:ext cx="312919" cy="219900"/>
              <a:chOff x="3400515" y="2283913"/>
              <a:chExt cx="312919" cy="219900"/>
            </a:xfrm>
          </p:grpSpPr>
          <p:sp>
            <p:nvSpPr>
              <p:cNvPr id="4400" name="Google Shape;4400;p6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01" name="Google Shape;4401;p6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02" name="Google Shape;4402;p67"/>
            <p:cNvGrpSpPr/>
            <p:nvPr/>
          </p:nvGrpSpPr>
          <p:grpSpPr>
            <a:xfrm>
              <a:off x="3547823" y="2461089"/>
              <a:ext cx="219900" cy="331146"/>
              <a:chOff x="3547823" y="2461089"/>
              <a:chExt cx="219900" cy="331146"/>
            </a:xfrm>
          </p:grpSpPr>
          <p:sp>
            <p:nvSpPr>
              <p:cNvPr id="4403" name="Google Shape;4403;p6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04" name="Google Shape;4404;p6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05" name="Google Shape;4405;p67"/>
            <p:cNvGrpSpPr/>
            <p:nvPr/>
          </p:nvGrpSpPr>
          <p:grpSpPr>
            <a:xfrm>
              <a:off x="3734138" y="2461089"/>
              <a:ext cx="219900" cy="331146"/>
              <a:chOff x="3734138" y="2461089"/>
              <a:chExt cx="219900" cy="331146"/>
            </a:xfrm>
          </p:grpSpPr>
          <p:sp>
            <p:nvSpPr>
              <p:cNvPr id="4406" name="Google Shape;4406;p6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07" name="Google Shape;4407;p6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08" name="Google Shape;4408;p67"/>
            <p:cNvGrpSpPr/>
            <p:nvPr/>
          </p:nvGrpSpPr>
          <p:grpSpPr>
            <a:xfrm>
              <a:off x="3787560" y="2281742"/>
              <a:ext cx="311089" cy="219900"/>
              <a:chOff x="3787560" y="2281742"/>
              <a:chExt cx="311089" cy="219900"/>
            </a:xfrm>
          </p:grpSpPr>
          <p:sp>
            <p:nvSpPr>
              <p:cNvPr id="4409" name="Google Shape;4409;p6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10" name="Google Shape;4410;p6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11" name="Google Shape;4411;p67"/>
            <p:cNvGrpSpPr/>
            <p:nvPr/>
          </p:nvGrpSpPr>
          <p:grpSpPr>
            <a:xfrm>
              <a:off x="3637290" y="2056248"/>
              <a:ext cx="219900" cy="330736"/>
              <a:chOff x="3637290" y="2056248"/>
              <a:chExt cx="219900" cy="330736"/>
            </a:xfrm>
          </p:grpSpPr>
          <p:sp>
            <p:nvSpPr>
              <p:cNvPr id="4412" name="Google Shape;4412;p6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13" name="Google Shape;4413;p6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14" name="Google Shape;4414;p67"/>
          <p:cNvGrpSpPr/>
          <p:nvPr/>
        </p:nvGrpSpPr>
        <p:grpSpPr>
          <a:xfrm>
            <a:off x="2555923" y="2726206"/>
            <a:ext cx="1268144" cy="592394"/>
            <a:chOff x="238125" y="1188750"/>
            <a:chExt cx="7140450" cy="3335550"/>
          </a:xfrm>
        </p:grpSpPr>
        <p:sp>
          <p:nvSpPr>
            <p:cNvPr id="4415" name="Google Shape;4415;p6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67"/>
          <p:cNvGrpSpPr/>
          <p:nvPr/>
        </p:nvGrpSpPr>
        <p:grpSpPr>
          <a:xfrm>
            <a:off x="6663824" y="2728360"/>
            <a:ext cx="1053944" cy="590147"/>
            <a:chOff x="238125" y="1335475"/>
            <a:chExt cx="5418735" cy="3034175"/>
          </a:xfrm>
        </p:grpSpPr>
        <p:sp>
          <p:nvSpPr>
            <p:cNvPr id="4421" name="Google Shape;4421;p6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7"/>
          <p:cNvGrpSpPr/>
          <p:nvPr/>
        </p:nvGrpSpPr>
        <p:grpSpPr>
          <a:xfrm>
            <a:off x="4094633" y="3533260"/>
            <a:ext cx="1268207" cy="638939"/>
            <a:chOff x="3967651" y="3645904"/>
            <a:chExt cx="1479304" cy="745292"/>
          </a:xfrm>
        </p:grpSpPr>
        <p:grpSp>
          <p:nvGrpSpPr>
            <p:cNvPr id="4425" name="Google Shape;4425;p67"/>
            <p:cNvGrpSpPr/>
            <p:nvPr/>
          </p:nvGrpSpPr>
          <p:grpSpPr>
            <a:xfrm>
              <a:off x="3967651" y="4009026"/>
              <a:ext cx="1479304" cy="382170"/>
              <a:chOff x="3967651" y="4009026"/>
              <a:chExt cx="1479304" cy="382170"/>
            </a:xfrm>
          </p:grpSpPr>
          <p:grpSp>
            <p:nvGrpSpPr>
              <p:cNvPr id="4426" name="Google Shape;4426;p67"/>
              <p:cNvGrpSpPr/>
              <p:nvPr/>
            </p:nvGrpSpPr>
            <p:grpSpPr>
              <a:xfrm>
                <a:off x="4892216" y="4195630"/>
                <a:ext cx="554739" cy="195566"/>
                <a:chOff x="3604375" y="4892160"/>
                <a:chExt cx="1651500" cy="582215"/>
              </a:xfrm>
            </p:grpSpPr>
            <p:sp>
              <p:nvSpPr>
                <p:cNvPr id="4427" name="Google Shape;4427;p6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67"/>
              <p:cNvGrpSpPr/>
              <p:nvPr/>
            </p:nvGrpSpPr>
            <p:grpSpPr>
              <a:xfrm>
                <a:off x="3967651" y="4146303"/>
                <a:ext cx="579402" cy="244893"/>
                <a:chOff x="851875" y="4745310"/>
                <a:chExt cx="1724925" cy="729065"/>
              </a:xfrm>
            </p:grpSpPr>
            <p:sp>
              <p:nvSpPr>
                <p:cNvPr id="4430" name="Google Shape;4430;p6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7"/>
              <p:cNvGrpSpPr/>
              <p:nvPr/>
            </p:nvGrpSpPr>
            <p:grpSpPr>
              <a:xfrm>
                <a:off x="4460753" y="4009026"/>
                <a:ext cx="493110" cy="382170"/>
                <a:chOff x="2319875" y="4336625"/>
                <a:chExt cx="1468025" cy="1137750"/>
              </a:xfrm>
            </p:grpSpPr>
            <p:sp>
              <p:nvSpPr>
                <p:cNvPr id="4433" name="Google Shape;4433;p6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5" name="Google Shape;4435;p67"/>
            <p:cNvGrpSpPr/>
            <p:nvPr/>
          </p:nvGrpSpPr>
          <p:grpSpPr>
            <a:xfrm>
              <a:off x="4479443" y="3645904"/>
              <a:ext cx="455965" cy="388789"/>
              <a:chOff x="2957425" y="238100"/>
              <a:chExt cx="1910200" cy="1628775"/>
            </a:xfrm>
          </p:grpSpPr>
          <p:sp>
            <p:nvSpPr>
              <p:cNvPr id="4436" name="Google Shape;4436;p6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67"/>
          <p:cNvGrpSpPr/>
          <p:nvPr/>
        </p:nvGrpSpPr>
        <p:grpSpPr>
          <a:xfrm>
            <a:off x="2480746" y="3534460"/>
            <a:ext cx="1243128" cy="637739"/>
            <a:chOff x="2496310" y="3693351"/>
            <a:chExt cx="1342906" cy="688926"/>
          </a:xfrm>
        </p:grpSpPr>
        <p:grpSp>
          <p:nvGrpSpPr>
            <p:cNvPr id="4447" name="Google Shape;4447;p67"/>
            <p:cNvGrpSpPr/>
            <p:nvPr/>
          </p:nvGrpSpPr>
          <p:grpSpPr>
            <a:xfrm>
              <a:off x="2496310" y="3693351"/>
              <a:ext cx="1342906" cy="688875"/>
              <a:chOff x="2496310" y="3693351"/>
              <a:chExt cx="1342906" cy="688875"/>
            </a:xfrm>
          </p:grpSpPr>
          <p:sp>
            <p:nvSpPr>
              <p:cNvPr id="4448" name="Google Shape;4448;p6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4" name="Google Shape;4454;p67"/>
              <p:cNvCxnSpPr>
                <a:stCxn id="445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55" name="Google Shape;4455;p67"/>
              <p:cNvCxnSpPr>
                <a:stCxn id="444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56" name="Google Shape;4456;p67"/>
              <p:cNvCxnSpPr>
                <a:stCxn id="445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57" name="Google Shape;4457;p67"/>
              <p:cNvCxnSpPr>
                <a:stCxn id="445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58" name="Google Shape;4458;p67"/>
              <p:cNvCxnSpPr>
                <a:stCxn id="445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59" name="Google Shape;4459;p67"/>
            <p:cNvGrpSpPr/>
            <p:nvPr/>
          </p:nvGrpSpPr>
          <p:grpSpPr>
            <a:xfrm>
              <a:off x="2675275" y="3930557"/>
              <a:ext cx="1003306" cy="451719"/>
              <a:chOff x="2675275" y="4174282"/>
              <a:chExt cx="1003306" cy="451719"/>
            </a:xfrm>
          </p:grpSpPr>
          <p:sp>
            <p:nvSpPr>
              <p:cNvPr id="4460" name="Google Shape;4460;p6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3" name="Google Shape;4463;p67"/>
          <p:cNvGrpSpPr/>
          <p:nvPr/>
        </p:nvGrpSpPr>
        <p:grpSpPr>
          <a:xfrm>
            <a:off x="1654417" y="971307"/>
            <a:ext cx="574511" cy="874709"/>
            <a:chOff x="1715404" y="1112080"/>
            <a:chExt cx="642270" cy="977984"/>
          </a:xfrm>
        </p:grpSpPr>
        <p:grpSp>
          <p:nvGrpSpPr>
            <p:cNvPr id="4464" name="Google Shape;4464;p67"/>
            <p:cNvGrpSpPr/>
            <p:nvPr/>
          </p:nvGrpSpPr>
          <p:grpSpPr>
            <a:xfrm>
              <a:off x="1715404" y="1112080"/>
              <a:ext cx="642270" cy="977984"/>
              <a:chOff x="1715404" y="1112080"/>
              <a:chExt cx="642270" cy="977984"/>
            </a:xfrm>
          </p:grpSpPr>
          <p:sp>
            <p:nvSpPr>
              <p:cNvPr id="4465" name="Google Shape;4465;p6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7"/>
            <p:cNvGrpSpPr/>
            <p:nvPr/>
          </p:nvGrpSpPr>
          <p:grpSpPr>
            <a:xfrm>
              <a:off x="1768927" y="1165603"/>
              <a:ext cx="535225" cy="851367"/>
              <a:chOff x="1768927" y="1165603"/>
              <a:chExt cx="535225" cy="851367"/>
            </a:xfrm>
          </p:grpSpPr>
          <p:sp>
            <p:nvSpPr>
              <p:cNvPr id="4468" name="Google Shape;4468;p6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67"/>
            <p:cNvGrpSpPr/>
            <p:nvPr/>
          </p:nvGrpSpPr>
          <p:grpSpPr>
            <a:xfrm>
              <a:off x="1822449" y="1219125"/>
              <a:ext cx="428180" cy="718859"/>
              <a:chOff x="1822449" y="1219125"/>
              <a:chExt cx="428180" cy="718859"/>
            </a:xfrm>
          </p:grpSpPr>
          <p:sp>
            <p:nvSpPr>
              <p:cNvPr id="4471" name="Google Shape;4471;p6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67"/>
            <p:cNvGrpSpPr/>
            <p:nvPr/>
          </p:nvGrpSpPr>
          <p:grpSpPr>
            <a:xfrm>
              <a:off x="1875972" y="1272648"/>
              <a:ext cx="321135" cy="586939"/>
              <a:chOff x="1875972" y="1272648"/>
              <a:chExt cx="321135" cy="586939"/>
            </a:xfrm>
          </p:grpSpPr>
          <p:sp>
            <p:nvSpPr>
              <p:cNvPr id="4474" name="Google Shape;4474;p6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67"/>
          <p:cNvGrpSpPr/>
          <p:nvPr/>
        </p:nvGrpSpPr>
        <p:grpSpPr>
          <a:xfrm>
            <a:off x="7761578" y="3528028"/>
            <a:ext cx="293855" cy="644170"/>
            <a:chOff x="241025" y="3151575"/>
            <a:chExt cx="293855" cy="644170"/>
          </a:xfrm>
        </p:grpSpPr>
        <p:sp>
          <p:nvSpPr>
            <p:cNvPr id="4477" name="Google Shape;4477;p6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67"/>
          <p:cNvGrpSpPr/>
          <p:nvPr/>
        </p:nvGrpSpPr>
        <p:grpSpPr>
          <a:xfrm>
            <a:off x="709562" y="2728028"/>
            <a:ext cx="1779649" cy="591620"/>
            <a:chOff x="246070" y="1983375"/>
            <a:chExt cx="1855347" cy="616849"/>
          </a:xfrm>
        </p:grpSpPr>
        <p:sp>
          <p:nvSpPr>
            <p:cNvPr id="4480" name="Google Shape;4480;p6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67"/>
          <p:cNvGrpSpPr/>
          <p:nvPr/>
        </p:nvGrpSpPr>
        <p:grpSpPr>
          <a:xfrm>
            <a:off x="2320428" y="971307"/>
            <a:ext cx="711055" cy="745993"/>
            <a:chOff x="2496269" y="1171698"/>
            <a:chExt cx="761953" cy="799392"/>
          </a:xfrm>
        </p:grpSpPr>
        <p:grpSp>
          <p:nvGrpSpPr>
            <p:cNvPr id="4490" name="Google Shape;4490;p67"/>
            <p:cNvGrpSpPr/>
            <p:nvPr/>
          </p:nvGrpSpPr>
          <p:grpSpPr>
            <a:xfrm>
              <a:off x="2496269" y="1171698"/>
              <a:ext cx="761953" cy="723022"/>
              <a:chOff x="2496269" y="1171698"/>
              <a:chExt cx="761953" cy="723022"/>
            </a:xfrm>
          </p:grpSpPr>
          <p:sp>
            <p:nvSpPr>
              <p:cNvPr id="4491" name="Google Shape;4491;p6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67"/>
              <p:cNvGrpSpPr/>
              <p:nvPr/>
            </p:nvGrpSpPr>
            <p:grpSpPr>
              <a:xfrm>
                <a:off x="2496269" y="1171698"/>
                <a:ext cx="761953" cy="723022"/>
                <a:chOff x="2496269" y="1120652"/>
                <a:chExt cx="761953" cy="723022"/>
              </a:xfrm>
            </p:grpSpPr>
            <p:grpSp>
              <p:nvGrpSpPr>
                <p:cNvPr id="4494" name="Google Shape;4494;p67"/>
                <p:cNvGrpSpPr/>
                <p:nvPr/>
              </p:nvGrpSpPr>
              <p:grpSpPr>
                <a:xfrm>
                  <a:off x="2496269" y="1120652"/>
                  <a:ext cx="761953" cy="723022"/>
                  <a:chOff x="2496269" y="1120652"/>
                  <a:chExt cx="761953" cy="723022"/>
                </a:xfrm>
              </p:grpSpPr>
              <p:grpSp>
                <p:nvGrpSpPr>
                  <p:cNvPr id="4495" name="Google Shape;4495;p67"/>
                  <p:cNvGrpSpPr/>
                  <p:nvPr/>
                </p:nvGrpSpPr>
                <p:grpSpPr>
                  <a:xfrm>
                    <a:off x="2496269" y="1304589"/>
                    <a:ext cx="407089" cy="305057"/>
                    <a:chOff x="2496269" y="1304589"/>
                    <a:chExt cx="407089" cy="305057"/>
                  </a:xfrm>
                </p:grpSpPr>
                <p:sp>
                  <p:nvSpPr>
                    <p:cNvPr id="4496" name="Google Shape;4496;p6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67"/>
                  <p:cNvGrpSpPr/>
                  <p:nvPr/>
                </p:nvGrpSpPr>
                <p:grpSpPr>
                  <a:xfrm>
                    <a:off x="2586468" y="1493376"/>
                    <a:ext cx="358850" cy="349656"/>
                    <a:chOff x="2586468" y="1493376"/>
                    <a:chExt cx="358850" cy="349656"/>
                  </a:xfrm>
                </p:grpSpPr>
                <p:sp>
                  <p:nvSpPr>
                    <p:cNvPr id="4499" name="Google Shape;4499;p6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67"/>
                  <p:cNvGrpSpPr/>
                  <p:nvPr/>
                </p:nvGrpSpPr>
                <p:grpSpPr>
                  <a:xfrm>
                    <a:off x="2807939" y="1494024"/>
                    <a:ext cx="358857" cy="349650"/>
                    <a:chOff x="2807939" y="1494024"/>
                    <a:chExt cx="358857" cy="349650"/>
                  </a:xfrm>
                </p:grpSpPr>
                <p:sp>
                  <p:nvSpPr>
                    <p:cNvPr id="4502" name="Google Shape;4502;p6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67"/>
                  <p:cNvGrpSpPr/>
                  <p:nvPr/>
                </p:nvGrpSpPr>
                <p:grpSpPr>
                  <a:xfrm>
                    <a:off x="2851133" y="1305635"/>
                    <a:ext cx="407089" cy="305057"/>
                    <a:chOff x="2851133" y="1305635"/>
                    <a:chExt cx="407089" cy="305057"/>
                  </a:xfrm>
                </p:grpSpPr>
                <p:sp>
                  <p:nvSpPr>
                    <p:cNvPr id="4505" name="Google Shape;4505;p6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67"/>
                  <p:cNvGrpSpPr/>
                  <p:nvPr/>
                </p:nvGrpSpPr>
                <p:grpSpPr>
                  <a:xfrm>
                    <a:off x="2727495" y="1120652"/>
                    <a:ext cx="300271" cy="396358"/>
                    <a:chOff x="2727495" y="1120652"/>
                    <a:chExt cx="300271" cy="396358"/>
                  </a:xfrm>
                </p:grpSpPr>
                <p:sp>
                  <p:nvSpPr>
                    <p:cNvPr id="4508" name="Google Shape;4508;p6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0" name="Google Shape;4510;p67"/>
                <p:cNvGrpSpPr/>
                <p:nvPr/>
              </p:nvGrpSpPr>
              <p:grpSpPr>
                <a:xfrm>
                  <a:off x="2722305" y="1350460"/>
                  <a:ext cx="308357" cy="308344"/>
                  <a:chOff x="2722305" y="1350460"/>
                  <a:chExt cx="308357" cy="308344"/>
                </a:xfrm>
              </p:grpSpPr>
              <p:sp>
                <p:nvSpPr>
                  <p:cNvPr id="4511" name="Google Shape;4511;p6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67"/>
                  <p:cNvGrpSpPr/>
                  <p:nvPr/>
                </p:nvGrpSpPr>
                <p:grpSpPr>
                  <a:xfrm>
                    <a:off x="2725064" y="1364529"/>
                    <a:ext cx="297954" cy="280182"/>
                    <a:chOff x="2725064" y="1364529"/>
                    <a:chExt cx="297954" cy="280182"/>
                  </a:xfrm>
                </p:grpSpPr>
                <p:sp>
                  <p:nvSpPr>
                    <p:cNvPr id="4513" name="Google Shape;4513;p6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18" name="Google Shape;4518;p6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7"/>
          <p:cNvGrpSpPr/>
          <p:nvPr/>
        </p:nvGrpSpPr>
        <p:grpSpPr>
          <a:xfrm>
            <a:off x="3909129" y="2727412"/>
            <a:ext cx="1569144" cy="591015"/>
            <a:chOff x="3820100" y="3023049"/>
            <a:chExt cx="1303926" cy="491162"/>
          </a:xfrm>
        </p:grpSpPr>
        <p:grpSp>
          <p:nvGrpSpPr>
            <p:cNvPr id="4524" name="Google Shape;4524;p67"/>
            <p:cNvGrpSpPr/>
            <p:nvPr/>
          </p:nvGrpSpPr>
          <p:grpSpPr>
            <a:xfrm>
              <a:off x="3820100" y="3023072"/>
              <a:ext cx="1303926" cy="491139"/>
              <a:chOff x="3820100" y="3023072"/>
              <a:chExt cx="1303926" cy="491139"/>
            </a:xfrm>
          </p:grpSpPr>
          <p:sp>
            <p:nvSpPr>
              <p:cNvPr id="4525" name="Google Shape;4525;p6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7"/>
            <p:cNvGrpSpPr/>
            <p:nvPr/>
          </p:nvGrpSpPr>
          <p:grpSpPr>
            <a:xfrm>
              <a:off x="4132439" y="3023645"/>
              <a:ext cx="393633" cy="177096"/>
              <a:chOff x="4132439" y="3023645"/>
              <a:chExt cx="393633" cy="177096"/>
            </a:xfrm>
          </p:grpSpPr>
          <p:sp>
            <p:nvSpPr>
              <p:cNvPr id="4528" name="Google Shape;4528;p6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67"/>
            <p:cNvGrpSpPr/>
            <p:nvPr/>
          </p:nvGrpSpPr>
          <p:grpSpPr>
            <a:xfrm>
              <a:off x="3921811" y="3023049"/>
              <a:ext cx="1002397" cy="388943"/>
              <a:chOff x="3921811" y="3023049"/>
              <a:chExt cx="1002397" cy="388943"/>
            </a:xfrm>
          </p:grpSpPr>
          <p:sp>
            <p:nvSpPr>
              <p:cNvPr id="4531" name="Google Shape;4531;p6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7"/>
            <p:cNvGrpSpPr/>
            <p:nvPr/>
          </p:nvGrpSpPr>
          <p:grpSpPr>
            <a:xfrm>
              <a:off x="4023645" y="3023049"/>
              <a:ext cx="683032" cy="286722"/>
              <a:chOff x="4023645" y="3023049"/>
              <a:chExt cx="683032" cy="286722"/>
            </a:xfrm>
          </p:grpSpPr>
          <p:sp>
            <p:nvSpPr>
              <p:cNvPr id="4534" name="Google Shape;4534;p6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6" name="Google Shape;4536;p67"/>
          <p:cNvGrpSpPr/>
          <p:nvPr/>
        </p:nvGrpSpPr>
        <p:grpSpPr>
          <a:xfrm>
            <a:off x="1541251" y="1854258"/>
            <a:ext cx="713522" cy="688025"/>
            <a:chOff x="1706078" y="2092648"/>
            <a:chExt cx="660913" cy="637296"/>
          </a:xfrm>
        </p:grpSpPr>
        <p:sp>
          <p:nvSpPr>
            <p:cNvPr id="4537" name="Google Shape;4537;p6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8" name="Google Shape;4538;p67"/>
            <p:cNvGrpSpPr/>
            <p:nvPr/>
          </p:nvGrpSpPr>
          <p:grpSpPr>
            <a:xfrm>
              <a:off x="1706078" y="2092648"/>
              <a:ext cx="660913" cy="575241"/>
              <a:chOff x="1706078" y="2092648"/>
              <a:chExt cx="660913" cy="575241"/>
            </a:xfrm>
          </p:grpSpPr>
          <p:sp>
            <p:nvSpPr>
              <p:cNvPr id="4539" name="Google Shape;4539;p6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2" name="Google Shape;4542;p67"/>
          <p:cNvGrpSpPr/>
          <p:nvPr/>
        </p:nvGrpSpPr>
        <p:grpSpPr>
          <a:xfrm>
            <a:off x="6303109" y="971806"/>
            <a:ext cx="1317459" cy="684168"/>
            <a:chOff x="238125" y="999450"/>
            <a:chExt cx="7140700" cy="3708225"/>
          </a:xfrm>
        </p:grpSpPr>
        <p:sp>
          <p:nvSpPr>
            <p:cNvPr id="4543" name="Google Shape;4543;p6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55"/>
        <p:cNvGrpSpPr/>
        <p:nvPr/>
      </p:nvGrpSpPr>
      <p:grpSpPr>
        <a:xfrm>
          <a:off x="0" y="0"/>
          <a:ext cx="0" cy="0"/>
          <a:chOff x="0" y="0"/>
          <a:chExt cx="0" cy="0"/>
        </a:xfrm>
      </p:grpSpPr>
      <p:grpSp>
        <p:nvGrpSpPr>
          <p:cNvPr id="4556" name="Google Shape;4556;p68"/>
          <p:cNvGrpSpPr/>
          <p:nvPr/>
        </p:nvGrpSpPr>
        <p:grpSpPr>
          <a:xfrm>
            <a:off x="717027" y="967622"/>
            <a:ext cx="1636117" cy="1526144"/>
            <a:chOff x="729238" y="1179665"/>
            <a:chExt cx="1636117" cy="1526144"/>
          </a:xfrm>
        </p:grpSpPr>
        <p:grpSp>
          <p:nvGrpSpPr>
            <p:cNvPr id="4557" name="Google Shape;4557;p68"/>
            <p:cNvGrpSpPr/>
            <p:nvPr/>
          </p:nvGrpSpPr>
          <p:grpSpPr>
            <a:xfrm>
              <a:off x="729238" y="1179665"/>
              <a:ext cx="80700" cy="1526144"/>
              <a:chOff x="729238" y="1179665"/>
              <a:chExt cx="80700" cy="1526144"/>
            </a:xfrm>
          </p:grpSpPr>
          <p:sp>
            <p:nvSpPr>
              <p:cNvPr id="4558" name="Google Shape;4558;p6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8"/>
            <p:cNvGrpSpPr/>
            <p:nvPr/>
          </p:nvGrpSpPr>
          <p:grpSpPr>
            <a:xfrm>
              <a:off x="903098" y="1179665"/>
              <a:ext cx="80700" cy="1526144"/>
              <a:chOff x="903098" y="1179665"/>
              <a:chExt cx="80700" cy="1526144"/>
            </a:xfrm>
          </p:grpSpPr>
          <p:sp>
            <p:nvSpPr>
              <p:cNvPr id="4569" name="Google Shape;4569;p6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8"/>
            <p:cNvGrpSpPr/>
            <p:nvPr/>
          </p:nvGrpSpPr>
          <p:grpSpPr>
            <a:xfrm>
              <a:off x="1076958" y="1179665"/>
              <a:ext cx="80700" cy="1526144"/>
              <a:chOff x="1076958" y="1179665"/>
              <a:chExt cx="80700" cy="1526144"/>
            </a:xfrm>
          </p:grpSpPr>
          <p:sp>
            <p:nvSpPr>
              <p:cNvPr id="4580" name="Google Shape;4580;p6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68"/>
            <p:cNvGrpSpPr/>
            <p:nvPr/>
          </p:nvGrpSpPr>
          <p:grpSpPr>
            <a:xfrm>
              <a:off x="1247707" y="1179665"/>
              <a:ext cx="80700" cy="1526144"/>
              <a:chOff x="1247707" y="1179665"/>
              <a:chExt cx="80700" cy="1526144"/>
            </a:xfrm>
          </p:grpSpPr>
          <p:sp>
            <p:nvSpPr>
              <p:cNvPr id="4591" name="Google Shape;4591;p6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8"/>
            <p:cNvGrpSpPr/>
            <p:nvPr/>
          </p:nvGrpSpPr>
          <p:grpSpPr>
            <a:xfrm>
              <a:off x="1421567" y="1179665"/>
              <a:ext cx="80700" cy="1526144"/>
              <a:chOff x="1421567" y="1179665"/>
              <a:chExt cx="80700" cy="1526144"/>
            </a:xfrm>
          </p:grpSpPr>
          <p:sp>
            <p:nvSpPr>
              <p:cNvPr id="4602" name="Google Shape;4602;p6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8"/>
            <p:cNvGrpSpPr/>
            <p:nvPr/>
          </p:nvGrpSpPr>
          <p:grpSpPr>
            <a:xfrm>
              <a:off x="1592327" y="1179665"/>
              <a:ext cx="80700" cy="1526144"/>
              <a:chOff x="1592327" y="1179665"/>
              <a:chExt cx="80700" cy="1526144"/>
            </a:xfrm>
          </p:grpSpPr>
          <p:sp>
            <p:nvSpPr>
              <p:cNvPr id="4613" name="Google Shape;4613;p6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68"/>
            <p:cNvGrpSpPr/>
            <p:nvPr/>
          </p:nvGrpSpPr>
          <p:grpSpPr>
            <a:xfrm>
              <a:off x="1766187" y="1179665"/>
              <a:ext cx="80700" cy="1526144"/>
              <a:chOff x="1766187" y="1179665"/>
              <a:chExt cx="80700" cy="1526144"/>
            </a:xfrm>
          </p:grpSpPr>
          <p:sp>
            <p:nvSpPr>
              <p:cNvPr id="4624" name="Google Shape;4624;p6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8"/>
            <p:cNvGrpSpPr/>
            <p:nvPr/>
          </p:nvGrpSpPr>
          <p:grpSpPr>
            <a:xfrm>
              <a:off x="1936935" y="1179665"/>
              <a:ext cx="80700" cy="1526144"/>
              <a:chOff x="1936935" y="1179665"/>
              <a:chExt cx="80700" cy="1526144"/>
            </a:xfrm>
          </p:grpSpPr>
          <p:sp>
            <p:nvSpPr>
              <p:cNvPr id="4635" name="Google Shape;4635;p6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8"/>
            <p:cNvGrpSpPr/>
            <p:nvPr/>
          </p:nvGrpSpPr>
          <p:grpSpPr>
            <a:xfrm>
              <a:off x="2110795" y="1179665"/>
              <a:ext cx="80700" cy="1526144"/>
              <a:chOff x="2110795" y="1179665"/>
              <a:chExt cx="80700" cy="1526144"/>
            </a:xfrm>
          </p:grpSpPr>
          <p:sp>
            <p:nvSpPr>
              <p:cNvPr id="4646" name="Google Shape;4646;p6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68"/>
            <p:cNvGrpSpPr/>
            <p:nvPr/>
          </p:nvGrpSpPr>
          <p:grpSpPr>
            <a:xfrm>
              <a:off x="2284655" y="1179665"/>
              <a:ext cx="80700" cy="1526144"/>
              <a:chOff x="2284655" y="1179665"/>
              <a:chExt cx="80700" cy="1526144"/>
            </a:xfrm>
          </p:grpSpPr>
          <p:sp>
            <p:nvSpPr>
              <p:cNvPr id="4657" name="Google Shape;4657;p6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7" name="Google Shape;4667;p68"/>
          <p:cNvGrpSpPr/>
          <p:nvPr/>
        </p:nvGrpSpPr>
        <p:grpSpPr>
          <a:xfrm>
            <a:off x="2611693" y="986760"/>
            <a:ext cx="1364248" cy="1102133"/>
            <a:chOff x="2623904" y="1198803"/>
            <a:chExt cx="1364248" cy="1102133"/>
          </a:xfrm>
        </p:grpSpPr>
        <p:grpSp>
          <p:nvGrpSpPr>
            <p:cNvPr id="4668" name="Google Shape;4668;p68"/>
            <p:cNvGrpSpPr/>
            <p:nvPr/>
          </p:nvGrpSpPr>
          <p:grpSpPr>
            <a:xfrm>
              <a:off x="2623907" y="1198803"/>
              <a:ext cx="1364245" cy="273000"/>
              <a:chOff x="2623907" y="1198803"/>
              <a:chExt cx="1364245" cy="273000"/>
            </a:xfrm>
          </p:grpSpPr>
          <p:sp>
            <p:nvSpPr>
              <p:cNvPr id="4669" name="Google Shape;4669;p6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68"/>
            <p:cNvGrpSpPr/>
            <p:nvPr/>
          </p:nvGrpSpPr>
          <p:grpSpPr>
            <a:xfrm>
              <a:off x="2623904" y="1476964"/>
              <a:ext cx="1364245" cy="273000"/>
              <a:chOff x="2623904" y="1476964"/>
              <a:chExt cx="1364245" cy="273000"/>
            </a:xfrm>
          </p:grpSpPr>
          <p:sp>
            <p:nvSpPr>
              <p:cNvPr id="4675" name="Google Shape;4675;p6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68"/>
            <p:cNvGrpSpPr/>
            <p:nvPr/>
          </p:nvGrpSpPr>
          <p:grpSpPr>
            <a:xfrm>
              <a:off x="2623907" y="1749775"/>
              <a:ext cx="1364245" cy="273000"/>
              <a:chOff x="2623907" y="1749775"/>
              <a:chExt cx="1364245" cy="273000"/>
            </a:xfrm>
          </p:grpSpPr>
          <p:sp>
            <p:nvSpPr>
              <p:cNvPr id="4681" name="Google Shape;4681;p6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8"/>
            <p:cNvGrpSpPr/>
            <p:nvPr/>
          </p:nvGrpSpPr>
          <p:grpSpPr>
            <a:xfrm>
              <a:off x="2623904" y="2027936"/>
              <a:ext cx="1364245" cy="273000"/>
              <a:chOff x="2623904" y="2027936"/>
              <a:chExt cx="1364245" cy="273000"/>
            </a:xfrm>
          </p:grpSpPr>
          <p:sp>
            <p:nvSpPr>
              <p:cNvPr id="4687" name="Google Shape;4687;p6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68"/>
          <p:cNvGrpSpPr/>
          <p:nvPr/>
        </p:nvGrpSpPr>
        <p:grpSpPr>
          <a:xfrm>
            <a:off x="2601154" y="2445833"/>
            <a:ext cx="1387541" cy="159124"/>
            <a:chOff x="3200660" y="2180272"/>
            <a:chExt cx="2563824" cy="378237"/>
          </a:xfrm>
        </p:grpSpPr>
        <p:sp>
          <p:nvSpPr>
            <p:cNvPr id="4693" name="Google Shape;4693;p6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68"/>
          <p:cNvGrpSpPr/>
          <p:nvPr/>
        </p:nvGrpSpPr>
        <p:grpSpPr>
          <a:xfrm>
            <a:off x="2597679" y="2723597"/>
            <a:ext cx="1390502" cy="159625"/>
            <a:chOff x="3530150" y="2790075"/>
            <a:chExt cx="1962600" cy="225300"/>
          </a:xfrm>
        </p:grpSpPr>
        <p:sp>
          <p:nvSpPr>
            <p:cNvPr id="4712" name="Google Shape;4712;p6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8"/>
          <p:cNvGrpSpPr/>
          <p:nvPr/>
        </p:nvGrpSpPr>
        <p:grpSpPr>
          <a:xfrm>
            <a:off x="2597736" y="3001862"/>
            <a:ext cx="1411629" cy="154175"/>
            <a:chOff x="3558802" y="4011244"/>
            <a:chExt cx="1866000" cy="111600"/>
          </a:xfrm>
        </p:grpSpPr>
        <p:sp>
          <p:nvSpPr>
            <p:cNvPr id="4715" name="Google Shape;4715;p6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68"/>
          <p:cNvGrpSpPr/>
          <p:nvPr/>
        </p:nvGrpSpPr>
        <p:grpSpPr>
          <a:xfrm>
            <a:off x="2598024" y="2207432"/>
            <a:ext cx="1383503" cy="119761"/>
            <a:chOff x="3465975" y="2270258"/>
            <a:chExt cx="1986364" cy="171947"/>
          </a:xfrm>
        </p:grpSpPr>
        <p:sp>
          <p:nvSpPr>
            <p:cNvPr id="4718" name="Google Shape;4718;p6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68"/>
          <p:cNvGrpSpPr/>
          <p:nvPr/>
        </p:nvGrpSpPr>
        <p:grpSpPr>
          <a:xfrm>
            <a:off x="2609031" y="3571205"/>
            <a:ext cx="1369531" cy="195460"/>
            <a:chOff x="723300" y="4253549"/>
            <a:chExt cx="2276482" cy="324900"/>
          </a:xfrm>
        </p:grpSpPr>
        <p:sp>
          <p:nvSpPr>
            <p:cNvPr id="4727" name="Google Shape;4727;p6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8"/>
          <p:cNvGrpSpPr/>
          <p:nvPr/>
        </p:nvGrpSpPr>
        <p:grpSpPr>
          <a:xfrm>
            <a:off x="2598592" y="3272446"/>
            <a:ext cx="1389066" cy="180119"/>
            <a:chOff x="705948" y="3788465"/>
            <a:chExt cx="2308953" cy="299400"/>
          </a:xfrm>
        </p:grpSpPr>
        <p:sp>
          <p:nvSpPr>
            <p:cNvPr id="4733" name="Google Shape;4733;p6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68"/>
          <p:cNvGrpSpPr/>
          <p:nvPr/>
        </p:nvGrpSpPr>
        <p:grpSpPr>
          <a:xfrm>
            <a:off x="4195583" y="1876400"/>
            <a:ext cx="1433821" cy="191501"/>
            <a:chOff x="4273350" y="2088443"/>
            <a:chExt cx="1433821" cy="191501"/>
          </a:xfrm>
        </p:grpSpPr>
        <p:grpSp>
          <p:nvGrpSpPr>
            <p:cNvPr id="4739" name="Google Shape;4739;p68"/>
            <p:cNvGrpSpPr/>
            <p:nvPr/>
          </p:nvGrpSpPr>
          <p:grpSpPr>
            <a:xfrm>
              <a:off x="4273350" y="2088443"/>
              <a:ext cx="1433821" cy="0"/>
              <a:chOff x="5224975" y="2962250"/>
              <a:chExt cx="1544400" cy="0"/>
            </a:xfrm>
          </p:grpSpPr>
          <p:cxnSp>
            <p:nvCxnSpPr>
              <p:cNvPr id="4740" name="Google Shape;4740;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41" name="Google Shape;4741;p6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42" name="Google Shape;4742;p68"/>
            <p:cNvGrpSpPr/>
            <p:nvPr/>
          </p:nvGrpSpPr>
          <p:grpSpPr>
            <a:xfrm>
              <a:off x="4273350" y="2279944"/>
              <a:ext cx="1433821" cy="0"/>
              <a:chOff x="5224975" y="2962250"/>
              <a:chExt cx="1544400" cy="0"/>
            </a:xfrm>
          </p:grpSpPr>
          <p:cxnSp>
            <p:nvCxnSpPr>
              <p:cNvPr id="4743" name="Google Shape;4743;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44" name="Google Shape;4744;p6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45" name="Google Shape;4745;p68"/>
          <p:cNvGrpSpPr/>
          <p:nvPr/>
        </p:nvGrpSpPr>
        <p:grpSpPr>
          <a:xfrm>
            <a:off x="2646529" y="3885304"/>
            <a:ext cx="1304609" cy="294074"/>
            <a:chOff x="2658741" y="4097347"/>
            <a:chExt cx="1304609" cy="294074"/>
          </a:xfrm>
        </p:grpSpPr>
        <p:grpSp>
          <p:nvGrpSpPr>
            <p:cNvPr id="4746" name="Google Shape;4746;p68"/>
            <p:cNvGrpSpPr/>
            <p:nvPr/>
          </p:nvGrpSpPr>
          <p:grpSpPr>
            <a:xfrm>
              <a:off x="2658741" y="4097347"/>
              <a:ext cx="118572" cy="294074"/>
              <a:chOff x="3343310" y="4475555"/>
              <a:chExt cx="127717" cy="316753"/>
            </a:xfrm>
          </p:grpSpPr>
          <p:sp>
            <p:nvSpPr>
              <p:cNvPr id="4747" name="Google Shape;4747;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68"/>
            <p:cNvGrpSpPr/>
            <p:nvPr/>
          </p:nvGrpSpPr>
          <p:grpSpPr>
            <a:xfrm>
              <a:off x="3815519" y="4098388"/>
              <a:ext cx="147831" cy="291991"/>
              <a:chOff x="3527539" y="4476677"/>
              <a:chExt cx="159232" cy="314510"/>
            </a:xfrm>
          </p:grpSpPr>
          <p:sp>
            <p:nvSpPr>
              <p:cNvPr id="4750" name="Google Shape;4750;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68"/>
            <p:cNvGrpSpPr/>
            <p:nvPr/>
          </p:nvGrpSpPr>
          <p:grpSpPr>
            <a:xfrm>
              <a:off x="3511696" y="4098388"/>
              <a:ext cx="147831" cy="291991"/>
              <a:chOff x="3527539" y="4476677"/>
              <a:chExt cx="159232" cy="314510"/>
            </a:xfrm>
          </p:grpSpPr>
          <p:sp>
            <p:nvSpPr>
              <p:cNvPr id="4753" name="Google Shape;4753;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68"/>
            <p:cNvGrpSpPr/>
            <p:nvPr/>
          </p:nvGrpSpPr>
          <p:grpSpPr>
            <a:xfrm>
              <a:off x="3207874" y="4098388"/>
              <a:ext cx="147831" cy="291991"/>
              <a:chOff x="3527539" y="4476677"/>
              <a:chExt cx="159232" cy="314510"/>
            </a:xfrm>
          </p:grpSpPr>
          <p:sp>
            <p:nvSpPr>
              <p:cNvPr id="4756" name="Google Shape;4756;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8"/>
            <p:cNvGrpSpPr/>
            <p:nvPr/>
          </p:nvGrpSpPr>
          <p:grpSpPr>
            <a:xfrm>
              <a:off x="2933305" y="4097347"/>
              <a:ext cx="118572" cy="294074"/>
              <a:chOff x="3343310" y="4475555"/>
              <a:chExt cx="127717" cy="316753"/>
            </a:xfrm>
          </p:grpSpPr>
          <p:sp>
            <p:nvSpPr>
              <p:cNvPr id="4759" name="Google Shape;4759;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1" name="Google Shape;4761;p68"/>
          <p:cNvGrpSpPr/>
          <p:nvPr/>
        </p:nvGrpSpPr>
        <p:grpSpPr>
          <a:xfrm>
            <a:off x="4197138" y="963998"/>
            <a:ext cx="1430711" cy="751237"/>
            <a:chOff x="5159450" y="1919950"/>
            <a:chExt cx="1541050" cy="862500"/>
          </a:xfrm>
        </p:grpSpPr>
        <p:sp>
          <p:nvSpPr>
            <p:cNvPr id="4762" name="Google Shape;4762;p6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763" name="Google Shape;4763;p68"/>
            <p:cNvGrpSpPr/>
            <p:nvPr/>
          </p:nvGrpSpPr>
          <p:grpSpPr>
            <a:xfrm>
              <a:off x="5159450" y="1919950"/>
              <a:ext cx="1541050" cy="862500"/>
              <a:chOff x="5159450" y="1919950"/>
              <a:chExt cx="1541050" cy="862500"/>
            </a:xfrm>
          </p:grpSpPr>
          <p:cxnSp>
            <p:nvCxnSpPr>
              <p:cNvPr id="4764" name="Google Shape;4764;p6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65" name="Google Shape;4765;p6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66" name="Google Shape;4766;p68"/>
          <p:cNvGrpSpPr/>
          <p:nvPr/>
        </p:nvGrpSpPr>
        <p:grpSpPr>
          <a:xfrm>
            <a:off x="4245275" y="2227768"/>
            <a:ext cx="1334436" cy="967914"/>
            <a:chOff x="4294923" y="2439811"/>
            <a:chExt cx="1334436" cy="967914"/>
          </a:xfrm>
        </p:grpSpPr>
        <p:grpSp>
          <p:nvGrpSpPr>
            <p:cNvPr id="4767" name="Google Shape;4767;p68"/>
            <p:cNvGrpSpPr/>
            <p:nvPr/>
          </p:nvGrpSpPr>
          <p:grpSpPr>
            <a:xfrm>
              <a:off x="4960455" y="2469658"/>
              <a:ext cx="668904" cy="885524"/>
              <a:chOff x="4960455" y="2469658"/>
              <a:chExt cx="668904" cy="885524"/>
            </a:xfrm>
          </p:grpSpPr>
          <p:sp>
            <p:nvSpPr>
              <p:cNvPr id="4768" name="Google Shape;4768;p6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68"/>
            <p:cNvGrpSpPr/>
            <p:nvPr/>
          </p:nvGrpSpPr>
          <p:grpSpPr>
            <a:xfrm>
              <a:off x="4294923" y="2469658"/>
              <a:ext cx="668951" cy="885524"/>
              <a:chOff x="4294923" y="2469658"/>
              <a:chExt cx="668951" cy="885524"/>
            </a:xfrm>
          </p:grpSpPr>
          <p:sp>
            <p:nvSpPr>
              <p:cNvPr id="4775" name="Google Shape;4775;p6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1" name="Google Shape;4781;p6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8"/>
          <p:cNvGrpSpPr/>
          <p:nvPr/>
        </p:nvGrpSpPr>
        <p:grpSpPr>
          <a:xfrm>
            <a:off x="4231478" y="3282213"/>
            <a:ext cx="1430949" cy="897289"/>
            <a:chOff x="4351371" y="3547942"/>
            <a:chExt cx="1345130" cy="843475"/>
          </a:xfrm>
        </p:grpSpPr>
        <p:grpSp>
          <p:nvGrpSpPr>
            <p:cNvPr id="4783" name="Google Shape;4783;p68"/>
            <p:cNvGrpSpPr/>
            <p:nvPr/>
          </p:nvGrpSpPr>
          <p:grpSpPr>
            <a:xfrm>
              <a:off x="4351371" y="4209917"/>
              <a:ext cx="1345130" cy="181500"/>
              <a:chOff x="4351371" y="4209917"/>
              <a:chExt cx="1345130" cy="181500"/>
            </a:xfrm>
          </p:grpSpPr>
          <p:sp>
            <p:nvSpPr>
              <p:cNvPr id="4784" name="Google Shape;4784;p6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5" name="Google Shape;4785;p6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86" name="Google Shape;4786;p68"/>
            <p:cNvGrpSpPr/>
            <p:nvPr/>
          </p:nvGrpSpPr>
          <p:grpSpPr>
            <a:xfrm>
              <a:off x="4403010" y="3985221"/>
              <a:ext cx="1109518" cy="181500"/>
              <a:chOff x="4403010" y="3985221"/>
              <a:chExt cx="1109518" cy="181500"/>
            </a:xfrm>
          </p:grpSpPr>
          <p:sp>
            <p:nvSpPr>
              <p:cNvPr id="4787" name="Google Shape;4787;p6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8" name="Google Shape;4788;p6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89" name="Google Shape;4789;p68"/>
            <p:cNvGrpSpPr/>
            <p:nvPr/>
          </p:nvGrpSpPr>
          <p:grpSpPr>
            <a:xfrm>
              <a:off x="4618704" y="3766582"/>
              <a:ext cx="807858" cy="181500"/>
              <a:chOff x="4618704" y="3766582"/>
              <a:chExt cx="807858" cy="181500"/>
            </a:xfrm>
          </p:grpSpPr>
          <p:sp>
            <p:nvSpPr>
              <p:cNvPr id="4790" name="Google Shape;4790;p6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1" name="Google Shape;4791;p6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92" name="Google Shape;4792;p68"/>
            <p:cNvGrpSpPr/>
            <p:nvPr/>
          </p:nvGrpSpPr>
          <p:grpSpPr>
            <a:xfrm>
              <a:off x="4735238" y="3547942"/>
              <a:ext cx="462839" cy="181500"/>
              <a:chOff x="4735238" y="3547942"/>
              <a:chExt cx="462839" cy="181500"/>
            </a:xfrm>
          </p:grpSpPr>
          <p:sp>
            <p:nvSpPr>
              <p:cNvPr id="4793" name="Google Shape;4793;p6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4" name="Google Shape;4794;p6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95" name="Google Shape;4795;p68"/>
          <p:cNvGrpSpPr/>
          <p:nvPr/>
        </p:nvGrpSpPr>
        <p:grpSpPr>
          <a:xfrm>
            <a:off x="7407836" y="2217537"/>
            <a:ext cx="1020955" cy="928853"/>
            <a:chOff x="926675" y="238125"/>
            <a:chExt cx="5755100" cy="5232975"/>
          </a:xfrm>
        </p:grpSpPr>
        <p:sp>
          <p:nvSpPr>
            <p:cNvPr id="4796" name="Google Shape;4796;p6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8"/>
          <p:cNvGrpSpPr/>
          <p:nvPr/>
        </p:nvGrpSpPr>
        <p:grpSpPr>
          <a:xfrm>
            <a:off x="715210" y="2616272"/>
            <a:ext cx="1695374" cy="1560837"/>
            <a:chOff x="727421" y="2828315"/>
            <a:chExt cx="1695374" cy="1560837"/>
          </a:xfrm>
        </p:grpSpPr>
        <p:grpSp>
          <p:nvGrpSpPr>
            <p:cNvPr id="4801" name="Google Shape;4801;p68"/>
            <p:cNvGrpSpPr/>
            <p:nvPr/>
          </p:nvGrpSpPr>
          <p:grpSpPr>
            <a:xfrm>
              <a:off x="727421" y="2828315"/>
              <a:ext cx="1695374" cy="1560837"/>
              <a:chOff x="734799" y="2782450"/>
              <a:chExt cx="1571100" cy="1577400"/>
            </a:xfrm>
          </p:grpSpPr>
          <p:cxnSp>
            <p:nvCxnSpPr>
              <p:cNvPr id="4802" name="Google Shape;4802;p6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03" name="Google Shape;4803;p6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04" name="Google Shape;4804;p68"/>
            <p:cNvGrpSpPr/>
            <p:nvPr/>
          </p:nvGrpSpPr>
          <p:grpSpPr>
            <a:xfrm>
              <a:off x="819108" y="2882501"/>
              <a:ext cx="1556791" cy="1426186"/>
              <a:chOff x="819108" y="2882501"/>
              <a:chExt cx="1556791" cy="1426186"/>
            </a:xfrm>
          </p:grpSpPr>
          <p:grpSp>
            <p:nvGrpSpPr>
              <p:cNvPr id="4805" name="Google Shape;4805;p68"/>
              <p:cNvGrpSpPr/>
              <p:nvPr/>
            </p:nvGrpSpPr>
            <p:grpSpPr>
              <a:xfrm>
                <a:off x="819108" y="2882501"/>
                <a:ext cx="103104" cy="1426186"/>
                <a:chOff x="4674013" y="3100904"/>
                <a:chExt cx="122758" cy="1698043"/>
              </a:xfrm>
            </p:grpSpPr>
            <p:sp>
              <p:nvSpPr>
                <p:cNvPr id="4806" name="Google Shape;4806;p6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68"/>
              <p:cNvGrpSpPr/>
              <p:nvPr/>
            </p:nvGrpSpPr>
            <p:grpSpPr>
              <a:xfrm>
                <a:off x="1062475" y="2882501"/>
                <a:ext cx="103104" cy="1426186"/>
                <a:chOff x="4940438" y="3100904"/>
                <a:chExt cx="122758" cy="1698043"/>
              </a:xfrm>
            </p:grpSpPr>
            <p:sp>
              <p:nvSpPr>
                <p:cNvPr id="4814" name="Google Shape;4814;p6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68"/>
              <p:cNvGrpSpPr/>
              <p:nvPr/>
            </p:nvGrpSpPr>
            <p:grpSpPr>
              <a:xfrm>
                <a:off x="1299324" y="2882501"/>
                <a:ext cx="103104" cy="1426186"/>
                <a:chOff x="5206863" y="3100904"/>
                <a:chExt cx="122758" cy="1698043"/>
              </a:xfrm>
            </p:grpSpPr>
            <p:sp>
              <p:nvSpPr>
                <p:cNvPr id="4822" name="Google Shape;4822;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8"/>
              <p:cNvGrpSpPr/>
              <p:nvPr/>
            </p:nvGrpSpPr>
            <p:grpSpPr>
              <a:xfrm>
                <a:off x="1786057" y="2882501"/>
                <a:ext cx="103104" cy="1426186"/>
                <a:chOff x="6006138" y="3143629"/>
                <a:chExt cx="122758" cy="1698043"/>
              </a:xfrm>
            </p:grpSpPr>
            <p:sp>
              <p:nvSpPr>
                <p:cNvPr id="4830" name="Google Shape;4830;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68"/>
              <p:cNvGrpSpPr/>
              <p:nvPr/>
            </p:nvGrpSpPr>
            <p:grpSpPr>
              <a:xfrm>
                <a:off x="2029422" y="2882501"/>
                <a:ext cx="103104" cy="1426186"/>
                <a:chOff x="6805413" y="3100904"/>
                <a:chExt cx="122758" cy="1698043"/>
              </a:xfrm>
            </p:grpSpPr>
            <p:sp>
              <p:nvSpPr>
                <p:cNvPr id="4838" name="Google Shape;4838;p6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68"/>
              <p:cNvGrpSpPr/>
              <p:nvPr/>
            </p:nvGrpSpPr>
            <p:grpSpPr>
              <a:xfrm>
                <a:off x="2272795" y="2882501"/>
                <a:ext cx="103104" cy="1426186"/>
                <a:chOff x="5206863" y="3100904"/>
                <a:chExt cx="122758" cy="1698043"/>
              </a:xfrm>
            </p:grpSpPr>
            <p:sp>
              <p:nvSpPr>
                <p:cNvPr id="4846" name="Google Shape;4846;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68"/>
              <p:cNvGrpSpPr/>
              <p:nvPr/>
            </p:nvGrpSpPr>
            <p:grpSpPr>
              <a:xfrm>
                <a:off x="1542694" y="2882501"/>
                <a:ext cx="103104" cy="1426186"/>
                <a:chOff x="6006138" y="3143629"/>
                <a:chExt cx="122758" cy="1698043"/>
              </a:xfrm>
            </p:grpSpPr>
            <p:sp>
              <p:nvSpPr>
                <p:cNvPr id="4854" name="Google Shape;4854;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1" name="Google Shape;4861;p68"/>
          <p:cNvGrpSpPr/>
          <p:nvPr/>
        </p:nvGrpSpPr>
        <p:grpSpPr>
          <a:xfrm>
            <a:off x="5671260" y="3305994"/>
            <a:ext cx="2749952" cy="870677"/>
            <a:chOff x="238125" y="1725700"/>
            <a:chExt cx="7139025" cy="2260325"/>
          </a:xfrm>
        </p:grpSpPr>
        <p:sp>
          <p:nvSpPr>
            <p:cNvPr id="4862" name="Google Shape;4862;p6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8"/>
          <p:cNvGrpSpPr/>
          <p:nvPr/>
        </p:nvGrpSpPr>
        <p:grpSpPr>
          <a:xfrm>
            <a:off x="5941424" y="2247740"/>
            <a:ext cx="1105452" cy="916747"/>
            <a:chOff x="5249100" y="1210600"/>
            <a:chExt cx="3502700" cy="2904775"/>
          </a:xfrm>
        </p:grpSpPr>
        <p:sp>
          <p:nvSpPr>
            <p:cNvPr id="4873" name="Google Shape;4873;p6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7" name="Google Shape;4877;p6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78" name="Google Shape;4878;p6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79" name="Google Shape;4879;p6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80" name="Google Shape;4880;p6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81" name="Google Shape;4881;p6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8"/>
          <p:cNvGrpSpPr/>
          <p:nvPr/>
        </p:nvGrpSpPr>
        <p:grpSpPr>
          <a:xfrm>
            <a:off x="7123972" y="967158"/>
            <a:ext cx="1304650" cy="1124856"/>
            <a:chOff x="7287122" y="1165658"/>
            <a:chExt cx="1219413" cy="1051365"/>
          </a:xfrm>
        </p:grpSpPr>
        <p:grpSp>
          <p:nvGrpSpPr>
            <p:cNvPr id="4883" name="Google Shape;4883;p68"/>
            <p:cNvGrpSpPr/>
            <p:nvPr/>
          </p:nvGrpSpPr>
          <p:grpSpPr>
            <a:xfrm>
              <a:off x="7287122" y="1969723"/>
              <a:ext cx="1219413" cy="247300"/>
              <a:chOff x="7287122" y="1969723"/>
              <a:chExt cx="1219413" cy="247300"/>
            </a:xfrm>
          </p:grpSpPr>
          <p:sp>
            <p:nvSpPr>
              <p:cNvPr id="4884" name="Google Shape;4884;p6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5" name="Google Shape;4885;p68"/>
              <p:cNvGrpSpPr/>
              <p:nvPr/>
            </p:nvGrpSpPr>
            <p:grpSpPr>
              <a:xfrm>
                <a:off x="7287122" y="2063892"/>
                <a:ext cx="1151753" cy="73428"/>
                <a:chOff x="7287122" y="2063892"/>
                <a:chExt cx="1151753" cy="73428"/>
              </a:xfrm>
            </p:grpSpPr>
            <p:sp>
              <p:nvSpPr>
                <p:cNvPr id="4886" name="Google Shape;4886;p6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7" name="Google Shape;4887;p6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88" name="Google Shape;4888;p68"/>
            <p:cNvGrpSpPr/>
            <p:nvPr/>
          </p:nvGrpSpPr>
          <p:grpSpPr>
            <a:xfrm>
              <a:off x="7287122" y="1712201"/>
              <a:ext cx="1219403" cy="246767"/>
              <a:chOff x="7287122" y="1712201"/>
              <a:chExt cx="1219403" cy="246767"/>
            </a:xfrm>
          </p:grpSpPr>
          <p:sp>
            <p:nvSpPr>
              <p:cNvPr id="4889" name="Google Shape;4889;p6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68"/>
              <p:cNvGrpSpPr/>
              <p:nvPr/>
            </p:nvGrpSpPr>
            <p:grpSpPr>
              <a:xfrm>
                <a:off x="7287122" y="1842861"/>
                <a:ext cx="1005303" cy="73419"/>
                <a:chOff x="7287122" y="1842861"/>
                <a:chExt cx="1005303" cy="73419"/>
              </a:xfrm>
            </p:grpSpPr>
            <p:sp>
              <p:nvSpPr>
                <p:cNvPr id="4891" name="Google Shape;4891;p6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2" name="Google Shape;4892;p6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93" name="Google Shape;4893;p68"/>
            <p:cNvGrpSpPr/>
            <p:nvPr/>
          </p:nvGrpSpPr>
          <p:grpSpPr>
            <a:xfrm>
              <a:off x="7287122" y="1447520"/>
              <a:ext cx="1219403" cy="286667"/>
              <a:chOff x="7287122" y="1447520"/>
              <a:chExt cx="1219403" cy="286667"/>
            </a:xfrm>
          </p:grpSpPr>
          <p:sp>
            <p:nvSpPr>
              <p:cNvPr id="4894" name="Google Shape;4894;p6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5" name="Google Shape;4895;p68"/>
              <p:cNvGrpSpPr/>
              <p:nvPr/>
            </p:nvGrpSpPr>
            <p:grpSpPr>
              <a:xfrm>
                <a:off x="7287122" y="1581977"/>
                <a:ext cx="852803" cy="73428"/>
                <a:chOff x="7287122" y="1581977"/>
                <a:chExt cx="852803" cy="73428"/>
              </a:xfrm>
            </p:grpSpPr>
            <p:sp>
              <p:nvSpPr>
                <p:cNvPr id="4896" name="Google Shape;4896;p6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7" name="Google Shape;4897;p6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98" name="Google Shape;4898;p68"/>
            <p:cNvGrpSpPr/>
            <p:nvPr/>
          </p:nvGrpSpPr>
          <p:grpSpPr>
            <a:xfrm>
              <a:off x="7287122" y="1165658"/>
              <a:ext cx="1219403" cy="344253"/>
              <a:chOff x="7287122" y="1165658"/>
              <a:chExt cx="1219403" cy="344253"/>
            </a:xfrm>
          </p:grpSpPr>
          <p:sp>
            <p:nvSpPr>
              <p:cNvPr id="4899" name="Google Shape;4899;p6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0" name="Google Shape;4900;p68"/>
              <p:cNvGrpSpPr/>
              <p:nvPr/>
            </p:nvGrpSpPr>
            <p:grpSpPr>
              <a:xfrm>
                <a:off x="7287122" y="1341025"/>
                <a:ext cx="695703" cy="73419"/>
                <a:chOff x="7287122" y="1341025"/>
                <a:chExt cx="695703" cy="73419"/>
              </a:xfrm>
            </p:grpSpPr>
            <p:sp>
              <p:nvSpPr>
                <p:cNvPr id="4901" name="Google Shape;4901;p6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2" name="Google Shape;4902;p6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03" name="Google Shape;4903;p68"/>
          <p:cNvGrpSpPr/>
          <p:nvPr/>
        </p:nvGrpSpPr>
        <p:grpSpPr>
          <a:xfrm>
            <a:off x="5790464" y="973181"/>
            <a:ext cx="1397729" cy="1098540"/>
            <a:chOff x="5900602" y="1193063"/>
            <a:chExt cx="1299851" cy="1021707"/>
          </a:xfrm>
        </p:grpSpPr>
        <p:grpSp>
          <p:nvGrpSpPr>
            <p:cNvPr id="4904" name="Google Shape;4904;p68"/>
            <p:cNvGrpSpPr/>
            <p:nvPr/>
          </p:nvGrpSpPr>
          <p:grpSpPr>
            <a:xfrm>
              <a:off x="6520337" y="1193063"/>
              <a:ext cx="341815" cy="799959"/>
              <a:chOff x="6520337" y="1193063"/>
              <a:chExt cx="341815" cy="799959"/>
            </a:xfrm>
          </p:grpSpPr>
          <p:grpSp>
            <p:nvGrpSpPr>
              <p:cNvPr id="4905" name="Google Shape;4905;p68"/>
              <p:cNvGrpSpPr/>
              <p:nvPr/>
            </p:nvGrpSpPr>
            <p:grpSpPr>
              <a:xfrm>
                <a:off x="6520337" y="1589527"/>
                <a:ext cx="213950" cy="403494"/>
                <a:chOff x="6520337" y="1589527"/>
                <a:chExt cx="213950" cy="403494"/>
              </a:xfrm>
            </p:grpSpPr>
            <p:sp>
              <p:nvSpPr>
                <p:cNvPr id="4906" name="Google Shape;4906;p6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8"/>
              <p:cNvGrpSpPr/>
              <p:nvPr/>
            </p:nvGrpSpPr>
            <p:grpSpPr>
              <a:xfrm>
                <a:off x="6577204" y="1193063"/>
                <a:ext cx="284947" cy="464512"/>
                <a:chOff x="6577204" y="1193063"/>
                <a:chExt cx="284947" cy="464512"/>
              </a:xfrm>
            </p:grpSpPr>
            <p:sp>
              <p:nvSpPr>
                <p:cNvPr id="4909" name="Google Shape;4909;p6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0" name="Google Shape;4910;p6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11" name="Google Shape;4911;p68"/>
            <p:cNvGrpSpPr/>
            <p:nvPr/>
          </p:nvGrpSpPr>
          <p:grpSpPr>
            <a:xfrm>
              <a:off x="6238903" y="1193063"/>
              <a:ext cx="300475" cy="900152"/>
              <a:chOff x="6238903" y="1193063"/>
              <a:chExt cx="300475" cy="900152"/>
            </a:xfrm>
          </p:grpSpPr>
          <p:grpSp>
            <p:nvGrpSpPr>
              <p:cNvPr id="4912" name="Google Shape;4912;p68"/>
              <p:cNvGrpSpPr/>
              <p:nvPr/>
            </p:nvGrpSpPr>
            <p:grpSpPr>
              <a:xfrm>
                <a:off x="6290865" y="1489315"/>
                <a:ext cx="248514" cy="603900"/>
                <a:chOff x="6290865" y="1489315"/>
                <a:chExt cx="248514" cy="603900"/>
              </a:xfrm>
            </p:grpSpPr>
            <p:sp>
              <p:nvSpPr>
                <p:cNvPr id="4913" name="Google Shape;4913;p6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8"/>
              <p:cNvGrpSpPr/>
              <p:nvPr/>
            </p:nvGrpSpPr>
            <p:grpSpPr>
              <a:xfrm>
                <a:off x="6238903" y="1193063"/>
                <a:ext cx="284947" cy="333087"/>
                <a:chOff x="6238903" y="1193063"/>
                <a:chExt cx="284947" cy="333087"/>
              </a:xfrm>
            </p:grpSpPr>
            <p:sp>
              <p:nvSpPr>
                <p:cNvPr id="4916" name="Google Shape;4916;p6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7" name="Google Shape;4917;p6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918" name="Google Shape;4918;p68"/>
            <p:cNvGrpSpPr/>
            <p:nvPr/>
          </p:nvGrpSpPr>
          <p:grpSpPr>
            <a:xfrm>
              <a:off x="5900602" y="1193063"/>
              <a:ext cx="444345" cy="1021707"/>
              <a:chOff x="5900602" y="1193063"/>
              <a:chExt cx="444345" cy="1021707"/>
            </a:xfrm>
          </p:grpSpPr>
          <p:grpSp>
            <p:nvGrpSpPr>
              <p:cNvPr id="4919" name="Google Shape;4919;p68"/>
              <p:cNvGrpSpPr/>
              <p:nvPr/>
            </p:nvGrpSpPr>
            <p:grpSpPr>
              <a:xfrm>
                <a:off x="6046501" y="1367785"/>
                <a:ext cx="298446" cy="846986"/>
                <a:chOff x="6046501" y="1367785"/>
                <a:chExt cx="298446" cy="846986"/>
              </a:xfrm>
            </p:grpSpPr>
            <p:sp>
              <p:nvSpPr>
                <p:cNvPr id="4920" name="Google Shape;4920;p6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68"/>
              <p:cNvGrpSpPr/>
              <p:nvPr/>
            </p:nvGrpSpPr>
            <p:grpSpPr>
              <a:xfrm>
                <a:off x="5900602" y="1193063"/>
                <a:ext cx="284947" cy="182312"/>
                <a:chOff x="5900602" y="1193063"/>
                <a:chExt cx="284947" cy="182312"/>
              </a:xfrm>
            </p:grpSpPr>
            <p:sp>
              <p:nvSpPr>
                <p:cNvPr id="4923" name="Google Shape;4923;p6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4" name="Google Shape;4924;p6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25" name="Google Shape;4925;p68"/>
            <p:cNvGrpSpPr/>
            <p:nvPr/>
          </p:nvGrpSpPr>
          <p:grpSpPr>
            <a:xfrm>
              <a:off x="6738300" y="1193063"/>
              <a:ext cx="462153" cy="707634"/>
              <a:chOff x="6738300" y="1193063"/>
              <a:chExt cx="462153" cy="707634"/>
            </a:xfrm>
          </p:grpSpPr>
          <p:grpSp>
            <p:nvGrpSpPr>
              <p:cNvPr id="4926" name="Google Shape;4926;p68"/>
              <p:cNvGrpSpPr/>
              <p:nvPr/>
            </p:nvGrpSpPr>
            <p:grpSpPr>
              <a:xfrm>
                <a:off x="6915505" y="1193063"/>
                <a:ext cx="284947" cy="597387"/>
                <a:chOff x="6915505" y="1193063"/>
                <a:chExt cx="284947" cy="597387"/>
              </a:xfrm>
            </p:grpSpPr>
            <p:sp>
              <p:nvSpPr>
                <p:cNvPr id="4927" name="Google Shape;4927;p6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8" name="Google Shape;4928;p6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929" name="Google Shape;4929;p68"/>
              <p:cNvGrpSpPr/>
              <p:nvPr/>
            </p:nvGrpSpPr>
            <p:grpSpPr>
              <a:xfrm>
                <a:off x="6738300" y="1684725"/>
                <a:ext cx="230066" cy="215971"/>
                <a:chOff x="6738300" y="1684725"/>
                <a:chExt cx="230066" cy="215971"/>
              </a:xfrm>
            </p:grpSpPr>
            <p:sp>
              <p:nvSpPr>
                <p:cNvPr id="4930" name="Google Shape;4930;p6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35"/>
        <p:cNvGrpSpPr/>
        <p:nvPr/>
      </p:nvGrpSpPr>
      <p:grpSpPr>
        <a:xfrm>
          <a:off x="0" y="0"/>
          <a:ext cx="0" cy="0"/>
          <a:chOff x="0" y="0"/>
          <a:chExt cx="0" cy="0"/>
        </a:xfrm>
      </p:grpSpPr>
      <p:grpSp>
        <p:nvGrpSpPr>
          <p:cNvPr id="4936" name="Google Shape;4936;p69"/>
          <p:cNvGrpSpPr/>
          <p:nvPr/>
        </p:nvGrpSpPr>
        <p:grpSpPr>
          <a:xfrm>
            <a:off x="821785" y="2307635"/>
            <a:ext cx="339235" cy="298186"/>
            <a:chOff x="898875" y="244725"/>
            <a:chExt cx="481800" cy="423500"/>
          </a:xfrm>
        </p:grpSpPr>
        <p:sp>
          <p:nvSpPr>
            <p:cNvPr id="4937" name="Google Shape;4937;p6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8" name="Google Shape;4938;p6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9" name="Google Shape;4939;p6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6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6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6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69"/>
          <p:cNvGrpSpPr/>
          <p:nvPr/>
        </p:nvGrpSpPr>
        <p:grpSpPr>
          <a:xfrm>
            <a:off x="1260167" y="2287103"/>
            <a:ext cx="298169" cy="339253"/>
            <a:chOff x="1529350" y="258825"/>
            <a:chExt cx="423475" cy="481825"/>
          </a:xfrm>
        </p:grpSpPr>
        <p:sp>
          <p:nvSpPr>
            <p:cNvPr id="4944" name="Google Shape;4944;p6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6" name="Google Shape;4946;p69"/>
          <p:cNvGrpSpPr/>
          <p:nvPr/>
        </p:nvGrpSpPr>
        <p:grpSpPr>
          <a:xfrm>
            <a:off x="2102437" y="2287102"/>
            <a:ext cx="298169" cy="339253"/>
            <a:chOff x="2707500" y="249400"/>
            <a:chExt cx="423475" cy="481825"/>
          </a:xfrm>
        </p:grpSpPr>
        <p:sp>
          <p:nvSpPr>
            <p:cNvPr id="4947" name="Google Shape;4947;p6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6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9" name="Google Shape;4949;p69"/>
          <p:cNvGrpSpPr/>
          <p:nvPr/>
        </p:nvGrpSpPr>
        <p:grpSpPr>
          <a:xfrm>
            <a:off x="2516052" y="2287428"/>
            <a:ext cx="305386" cy="338602"/>
            <a:chOff x="3300325" y="249875"/>
            <a:chExt cx="433725" cy="480900"/>
          </a:xfrm>
        </p:grpSpPr>
        <p:sp>
          <p:nvSpPr>
            <p:cNvPr id="4950" name="Google Shape;4950;p6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6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6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6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69"/>
          <p:cNvGrpSpPr/>
          <p:nvPr/>
        </p:nvGrpSpPr>
        <p:grpSpPr>
          <a:xfrm>
            <a:off x="1653142" y="2367273"/>
            <a:ext cx="340890" cy="178912"/>
            <a:chOff x="2084325" y="363300"/>
            <a:chExt cx="484150" cy="254100"/>
          </a:xfrm>
        </p:grpSpPr>
        <p:sp>
          <p:nvSpPr>
            <p:cNvPr id="4957" name="Google Shape;4957;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9" name="Google Shape;4959;p69"/>
          <p:cNvGrpSpPr/>
          <p:nvPr/>
        </p:nvGrpSpPr>
        <p:grpSpPr>
          <a:xfrm>
            <a:off x="2905137" y="2287349"/>
            <a:ext cx="352349" cy="338760"/>
            <a:chOff x="3854700" y="249750"/>
            <a:chExt cx="500425" cy="481125"/>
          </a:xfrm>
        </p:grpSpPr>
        <p:sp>
          <p:nvSpPr>
            <p:cNvPr id="4960" name="Google Shape;4960;p6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6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6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6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8" name="Google Shape;4968;p69"/>
          <p:cNvGrpSpPr/>
          <p:nvPr/>
        </p:nvGrpSpPr>
        <p:grpSpPr>
          <a:xfrm>
            <a:off x="3323126" y="2287349"/>
            <a:ext cx="352349" cy="338760"/>
            <a:chOff x="4447550" y="249750"/>
            <a:chExt cx="500425" cy="481125"/>
          </a:xfrm>
        </p:grpSpPr>
        <p:sp>
          <p:nvSpPr>
            <p:cNvPr id="4969" name="Google Shape;4969;p6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1" name="Google Shape;4971;p69"/>
          <p:cNvGrpSpPr/>
          <p:nvPr/>
        </p:nvGrpSpPr>
        <p:grpSpPr>
          <a:xfrm>
            <a:off x="3752328" y="2287102"/>
            <a:ext cx="339253" cy="339253"/>
            <a:chOff x="5049725" y="249400"/>
            <a:chExt cx="481825" cy="481825"/>
          </a:xfrm>
        </p:grpSpPr>
        <p:sp>
          <p:nvSpPr>
            <p:cNvPr id="4972" name="Google Shape;4972;p6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69"/>
          <p:cNvGrpSpPr/>
          <p:nvPr/>
        </p:nvGrpSpPr>
        <p:grpSpPr>
          <a:xfrm>
            <a:off x="4166269" y="2287102"/>
            <a:ext cx="339253" cy="339253"/>
            <a:chOff x="5660400" y="238125"/>
            <a:chExt cx="481825" cy="481825"/>
          </a:xfrm>
        </p:grpSpPr>
        <p:sp>
          <p:nvSpPr>
            <p:cNvPr id="4975" name="Google Shape;4975;p6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7" name="Google Shape;4977;p69"/>
          <p:cNvGrpSpPr/>
          <p:nvPr/>
        </p:nvGrpSpPr>
        <p:grpSpPr>
          <a:xfrm>
            <a:off x="4582955" y="2287102"/>
            <a:ext cx="339253" cy="339253"/>
            <a:chOff x="6235400" y="249400"/>
            <a:chExt cx="481825" cy="481825"/>
          </a:xfrm>
        </p:grpSpPr>
        <p:sp>
          <p:nvSpPr>
            <p:cNvPr id="4978" name="Google Shape;4978;p6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9" name="Google Shape;4979;p6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6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6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6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3" name="Google Shape;4983;p69"/>
          <p:cNvGrpSpPr/>
          <p:nvPr/>
        </p:nvGrpSpPr>
        <p:grpSpPr>
          <a:xfrm>
            <a:off x="821301" y="2731810"/>
            <a:ext cx="340204" cy="298116"/>
            <a:chOff x="899850" y="871450"/>
            <a:chExt cx="483175" cy="423400"/>
          </a:xfrm>
        </p:grpSpPr>
        <p:sp>
          <p:nvSpPr>
            <p:cNvPr id="4984" name="Google Shape;4984;p6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6" name="Google Shape;4986;p6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6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8" name="Google Shape;4988;p6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9" name="Google Shape;4989;p69"/>
          <p:cNvGrpSpPr/>
          <p:nvPr/>
        </p:nvGrpSpPr>
        <p:grpSpPr>
          <a:xfrm>
            <a:off x="1653301" y="2711232"/>
            <a:ext cx="340573" cy="339271"/>
            <a:chOff x="2085450" y="842250"/>
            <a:chExt cx="483700" cy="481850"/>
          </a:xfrm>
        </p:grpSpPr>
        <p:sp>
          <p:nvSpPr>
            <p:cNvPr id="4990" name="Google Shape;4990;p6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6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69"/>
          <p:cNvGrpSpPr/>
          <p:nvPr/>
        </p:nvGrpSpPr>
        <p:grpSpPr>
          <a:xfrm>
            <a:off x="2081868" y="2711241"/>
            <a:ext cx="339306" cy="339253"/>
            <a:chOff x="2685825" y="840375"/>
            <a:chExt cx="481900" cy="481825"/>
          </a:xfrm>
        </p:grpSpPr>
        <p:sp>
          <p:nvSpPr>
            <p:cNvPr id="4994" name="Google Shape;4994;p6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6" name="Google Shape;4996;p69"/>
          <p:cNvGrpSpPr/>
          <p:nvPr/>
        </p:nvGrpSpPr>
        <p:grpSpPr>
          <a:xfrm>
            <a:off x="2493529" y="2710924"/>
            <a:ext cx="350431" cy="339887"/>
            <a:chOff x="3270675" y="841800"/>
            <a:chExt cx="497700" cy="482725"/>
          </a:xfrm>
        </p:grpSpPr>
        <p:sp>
          <p:nvSpPr>
            <p:cNvPr id="4997" name="Google Shape;4997;p6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9" name="Google Shape;4999;p6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00" name="Google Shape;5000;p6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1" name="Google Shape;5001;p69"/>
          <p:cNvGrpSpPr/>
          <p:nvPr/>
        </p:nvGrpSpPr>
        <p:grpSpPr>
          <a:xfrm>
            <a:off x="3329675" y="2731783"/>
            <a:ext cx="339253" cy="298169"/>
            <a:chOff x="4467200" y="877100"/>
            <a:chExt cx="481825" cy="423475"/>
          </a:xfrm>
        </p:grpSpPr>
        <p:sp>
          <p:nvSpPr>
            <p:cNvPr id="5002" name="Google Shape;5002;p6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6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6" name="Google Shape;5006;p69"/>
          <p:cNvGrpSpPr/>
          <p:nvPr/>
        </p:nvGrpSpPr>
        <p:grpSpPr>
          <a:xfrm>
            <a:off x="3744565" y="2711232"/>
            <a:ext cx="354778" cy="339271"/>
            <a:chOff x="5045500" y="842250"/>
            <a:chExt cx="503875" cy="481850"/>
          </a:xfrm>
        </p:grpSpPr>
        <p:sp>
          <p:nvSpPr>
            <p:cNvPr id="5007" name="Google Shape;5007;p6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69"/>
          <p:cNvGrpSpPr/>
          <p:nvPr/>
        </p:nvGrpSpPr>
        <p:grpSpPr>
          <a:xfrm>
            <a:off x="4167413" y="2737451"/>
            <a:ext cx="336965" cy="286833"/>
            <a:chOff x="5645200" y="879425"/>
            <a:chExt cx="478575" cy="407375"/>
          </a:xfrm>
        </p:grpSpPr>
        <p:sp>
          <p:nvSpPr>
            <p:cNvPr id="5010" name="Google Shape;5010;p6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6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6" name="Google Shape;5016;p69"/>
          <p:cNvGrpSpPr/>
          <p:nvPr/>
        </p:nvGrpSpPr>
        <p:grpSpPr>
          <a:xfrm>
            <a:off x="4603488" y="2711241"/>
            <a:ext cx="298186" cy="339253"/>
            <a:chOff x="6264525" y="842250"/>
            <a:chExt cx="423500" cy="481825"/>
          </a:xfrm>
        </p:grpSpPr>
        <p:sp>
          <p:nvSpPr>
            <p:cNvPr id="5017" name="Google Shape;5017;p6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6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6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69"/>
          <p:cNvGrpSpPr/>
          <p:nvPr/>
        </p:nvGrpSpPr>
        <p:grpSpPr>
          <a:xfrm>
            <a:off x="821776" y="3125895"/>
            <a:ext cx="339253" cy="339253"/>
            <a:chOff x="900750" y="1436075"/>
            <a:chExt cx="481825" cy="481825"/>
          </a:xfrm>
        </p:grpSpPr>
        <p:sp>
          <p:nvSpPr>
            <p:cNvPr id="5025" name="Google Shape;5025;p6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9" name="Google Shape;5029;p69"/>
          <p:cNvGrpSpPr/>
          <p:nvPr/>
        </p:nvGrpSpPr>
        <p:grpSpPr>
          <a:xfrm>
            <a:off x="1239624" y="3186183"/>
            <a:ext cx="339253" cy="218676"/>
            <a:chOff x="1492675" y="1520750"/>
            <a:chExt cx="481825" cy="310575"/>
          </a:xfrm>
        </p:grpSpPr>
        <p:sp>
          <p:nvSpPr>
            <p:cNvPr id="5030" name="Google Shape;5030;p6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6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2" name="Google Shape;5032;p69"/>
          <p:cNvGrpSpPr/>
          <p:nvPr/>
        </p:nvGrpSpPr>
        <p:grpSpPr>
          <a:xfrm>
            <a:off x="1647421" y="3125877"/>
            <a:ext cx="352332" cy="339288"/>
            <a:chOff x="2071000" y="1435025"/>
            <a:chExt cx="500400" cy="481875"/>
          </a:xfrm>
        </p:grpSpPr>
        <p:sp>
          <p:nvSpPr>
            <p:cNvPr id="5033" name="Google Shape;5033;p6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6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6" name="Google Shape;5036;p69"/>
          <p:cNvGrpSpPr/>
          <p:nvPr/>
        </p:nvGrpSpPr>
        <p:grpSpPr>
          <a:xfrm>
            <a:off x="2075584" y="3146709"/>
            <a:ext cx="351874" cy="297623"/>
            <a:chOff x="2678350" y="1464650"/>
            <a:chExt cx="499750" cy="422700"/>
          </a:xfrm>
        </p:grpSpPr>
        <p:sp>
          <p:nvSpPr>
            <p:cNvPr id="5037" name="Google Shape;5037;p6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6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0" name="Google Shape;5040;p69"/>
          <p:cNvGrpSpPr/>
          <p:nvPr/>
        </p:nvGrpSpPr>
        <p:grpSpPr>
          <a:xfrm>
            <a:off x="2499118" y="3125895"/>
            <a:ext cx="339253" cy="339253"/>
            <a:chOff x="3271200" y="1435075"/>
            <a:chExt cx="481825" cy="481825"/>
          </a:xfrm>
        </p:grpSpPr>
        <p:sp>
          <p:nvSpPr>
            <p:cNvPr id="5041" name="Google Shape;5041;p6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3" name="Google Shape;5043;p69"/>
          <p:cNvGrpSpPr/>
          <p:nvPr/>
        </p:nvGrpSpPr>
        <p:grpSpPr>
          <a:xfrm>
            <a:off x="2909591" y="3125877"/>
            <a:ext cx="343442" cy="339288"/>
            <a:chOff x="3858100" y="1435075"/>
            <a:chExt cx="487775" cy="481875"/>
          </a:xfrm>
        </p:grpSpPr>
        <p:sp>
          <p:nvSpPr>
            <p:cNvPr id="5044" name="Google Shape;5044;p6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6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9" name="Google Shape;5049;p69"/>
          <p:cNvGrpSpPr/>
          <p:nvPr/>
        </p:nvGrpSpPr>
        <p:grpSpPr>
          <a:xfrm>
            <a:off x="3329674" y="3125895"/>
            <a:ext cx="339253" cy="339253"/>
            <a:chOff x="4456875" y="1435075"/>
            <a:chExt cx="481825" cy="481825"/>
          </a:xfrm>
        </p:grpSpPr>
        <p:sp>
          <p:nvSpPr>
            <p:cNvPr id="5050" name="Google Shape;5050;p6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6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6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6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6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6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6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6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69"/>
          <p:cNvGrpSpPr/>
          <p:nvPr/>
        </p:nvGrpSpPr>
        <p:grpSpPr>
          <a:xfrm>
            <a:off x="3750665" y="3125886"/>
            <a:ext cx="342580" cy="339271"/>
            <a:chOff x="5049725" y="1435050"/>
            <a:chExt cx="486550" cy="481850"/>
          </a:xfrm>
        </p:grpSpPr>
        <p:sp>
          <p:nvSpPr>
            <p:cNvPr id="5070" name="Google Shape;5070;p6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6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6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69"/>
          <p:cNvGrpSpPr/>
          <p:nvPr/>
        </p:nvGrpSpPr>
        <p:grpSpPr>
          <a:xfrm>
            <a:off x="4166216" y="3125895"/>
            <a:ext cx="339359" cy="339253"/>
            <a:chOff x="5642475" y="1435075"/>
            <a:chExt cx="481975" cy="481825"/>
          </a:xfrm>
        </p:grpSpPr>
        <p:sp>
          <p:nvSpPr>
            <p:cNvPr id="5075" name="Google Shape;5075;p6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69"/>
          <p:cNvGrpSpPr/>
          <p:nvPr/>
        </p:nvGrpSpPr>
        <p:grpSpPr>
          <a:xfrm>
            <a:off x="4580702" y="3125886"/>
            <a:ext cx="343759" cy="339271"/>
            <a:chOff x="6232000" y="1435050"/>
            <a:chExt cx="488225" cy="481850"/>
          </a:xfrm>
        </p:grpSpPr>
        <p:sp>
          <p:nvSpPr>
            <p:cNvPr id="5079" name="Google Shape;5079;p6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2" name="Google Shape;5082;p6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6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4" name="Google Shape;5084;p69"/>
          <p:cNvGrpSpPr/>
          <p:nvPr/>
        </p:nvGrpSpPr>
        <p:grpSpPr>
          <a:xfrm>
            <a:off x="841438" y="3539545"/>
            <a:ext cx="299929" cy="337792"/>
            <a:chOff x="924450" y="2028975"/>
            <a:chExt cx="425975" cy="479750"/>
          </a:xfrm>
        </p:grpSpPr>
        <p:sp>
          <p:nvSpPr>
            <p:cNvPr id="5085" name="Google Shape;5085;p6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9"/>
          <p:cNvGrpSpPr/>
          <p:nvPr/>
        </p:nvGrpSpPr>
        <p:grpSpPr>
          <a:xfrm>
            <a:off x="1653934" y="3559347"/>
            <a:ext cx="339306" cy="298186"/>
            <a:chOff x="2085450" y="2057100"/>
            <a:chExt cx="481900" cy="423500"/>
          </a:xfrm>
        </p:grpSpPr>
        <p:sp>
          <p:nvSpPr>
            <p:cNvPr id="5089" name="Google Shape;5089;p6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69"/>
          <p:cNvGrpSpPr/>
          <p:nvPr/>
        </p:nvGrpSpPr>
        <p:grpSpPr>
          <a:xfrm>
            <a:off x="2081868" y="3582592"/>
            <a:ext cx="339306" cy="251698"/>
            <a:chOff x="2678275" y="2090100"/>
            <a:chExt cx="481900" cy="357475"/>
          </a:xfrm>
        </p:grpSpPr>
        <p:sp>
          <p:nvSpPr>
            <p:cNvPr id="5093" name="Google Shape;5093;p6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6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6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69"/>
          <p:cNvGrpSpPr/>
          <p:nvPr/>
        </p:nvGrpSpPr>
        <p:grpSpPr>
          <a:xfrm>
            <a:off x="2559072" y="3594790"/>
            <a:ext cx="219345" cy="227301"/>
            <a:chOff x="3357325" y="2093500"/>
            <a:chExt cx="311525" cy="322825"/>
          </a:xfrm>
        </p:grpSpPr>
        <p:sp>
          <p:nvSpPr>
            <p:cNvPr id="5099" name="Google Shape;5099;p6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02" name="Google Shape;5102;p6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03" name="Google Shape;5103;p69"/>
          <p:cNvGrpSpPr/>
          <p:nvPr/>
        </p:nvGrpSpPr>
        <p:grpSpPr>
          <a:xfrm>
            <a:off x="3353262" y="3538814"/>
            <a:ext cx="292078" cy="339253"/>
            <a:chOff x="4492800" y="2027925"/>
            <a:chExt cx="414825" cy="481825"/>
          </a:xfrm>
        </p:grpSpPr>
        <p:sp>
          <p:nvSpPr>
            <p:cNvPr id="5104" name="Google Shape;5104;p6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6" name="Google Shape;5106;p69"/>
          <p:cNvGrpSpPr/>
          <p:nvPr/>
        </p:nvGrpSpPr>
        <p:grpSpPr>
          <a:xfrm>
            <a:off x="3752354" y="3538805"/>
            <a:ext cx="339200" cy="339271"/>
            <a:chOff x="5049725" y="2027900"/>
            <a:chExt cx="481750" cy="481850"/>
          </a:xfrm>
        </p:grpSpPr>
        <p:sp>
          <p:nvSpPr>
            <p:cNvPr id="5107" name="Google Shape;5107;p6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6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6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6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6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5" name="Google Shape;5115;p69"/>
          <p:cNvGrpSpPr/>
          <p:nvPr/>
        </p:nvGrpSpPr>
        <p:grpSpPr>
          <a:xfrm>
            <a:off x="4225950" y="3538893"/>
            <a:ext cx="219890" cy="339095"/>
            <a:chOff x="5726350" y="2028150"/>
            <a:chExt cx="312300" cy="481600"/>
          </a:xfrm>
        </p:grpSpPr>
        <p:sp>
          <p:nvSpPr>
            <p:cNvPr id="5116" name="Google Shape;5116;p6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9" name="Google Shape;5119;p69"/>
          <p:cNvGrpSpPr/>
          <p:nvPr/>
        </p:nvGrpSpPr>
        <p:grpSpPr>
          <a:xfrm>
            <a:off x="4586141" y="3542000"/>
            <a:ext cx="332881" cy="332881"/>
            <a:chOff x="6239925" y="2032450"/>
            <a:chExt cx="472775" cy="472775"/>
          </a:xfrm>
        </p:grpSpPr>
        <p:sp>
          <p:nvSpPr>
            <p:cNvPr id="5120" name="Google Shape;5120;p6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69"/>
          <p:cNvGrpSpPr/>
          <p:nvPr/>
        </p:nvGrpSpPr>
        <p:grpSpPr>
          <a:xfrm>
            <a:off x="5035233" y="2364092"/>
            <a:ext cx="334641" cy="185425"/>
            <a:chOff x="903075" y="2730000"/>
            <a:chExt cx="475275" cy="263350"/>
          </a:xfrm>
        </p:grpSpPr>
        <p:sp>
          <p:nvSpPr>
            <p:cNvPr id="5123" name="Google Shape;5123;p6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6" name="Google Shape;5126;p69"/>
          <p:cNvGrpSpPr/>
          <p:nvPr/>
        </p:nvGrpSpPr>
        <p:grpSpPr>
          <a:xfrm>
            <a:off x="1239624" y="3538814"/>
            <a:ext cx="339253" cy="339253"/>
            <a:chOff x="1492675" y="2027925"/>
            <a:chExt cx="481825" cy="481825"/>
          </a:xfrm>
        </p:grpSpPr>
        <p:sp>
          <p:nvSpPr>
            <p:cNvPr id="5127" name="Google Shape;5127;p6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6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6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6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6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2" name="Google Shape;5132;p69"/>
          <p:cNvGrpSpPr/>
          <p:nvPr/>
        </p:nvGrpSpPr>
        <p:grpSpPr>
          <a:xfrm>
            <a:off x="5466000" y="2287178"/>
            <a:ext cx="339253" cy="339253"/>
            <a:chOff x="1492675" y="2620775"/>
            <a:chExt cx="481825" cy="481825"/>
          </a:xfrm>
        </p:grpSpPr>
        <p:sp>
          <p:nvSpPr>
            <p:cNvPr id="5133" name="Google Shape;5133;p6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6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5" name="Google Shape;5135;p6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6" name="Google Shape;5136;p69"/>
          <p:cNvGrpSpPr/>
          <p:nvPr/>
        </p:nvGrpSpPr>
        <p:grpSpPr>
          <a:xfrm>
            <a:off x="6289754" y="2303161"/>
            <a:ext cx="333585" cy="307287"/>
            <a:chOff x="2682350" y="2643425"/>
            <a:chExt cx="473775" cy="436425"/>
          </a:xfrm>
        </p:grpSpPr>
        <p:sp>
          <p:nvSpPr>
            <p:cNvPr id="5137" name="Google Shape;5137;p6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6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6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6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6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6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69"/>
          <p:cNvGrpSpPr/>
          <p:nvPr/>
        </p:nvGrpSpPr>
        <p:grpSpPr>
          <a:xfrm>
            <a:off x="6755243" y="2287178"/>
            <a:ext cx="238531" cy="339253"/>
            <a:chOff x="3342725" y="2620775"/>
            <a:chExt cx="338775" cy="481825"/>
          </a:xfrm>
        </p:grpSpPr>
        <p:sp>
          <p:nvSpPr>
            <p:cNvPr id="5145" name="Google Shape;5145;p6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6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6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8" name="Google Shape;5148;p69"/>
          <p:cNvGrpSpPr/>
          <p:nvPr/>
        </p:nvGrpSpPr>
        <p:grpSpPr>
          <a:xfrm>
            <a:off x="7148994" y="2287178"/>
            <a:ext cx="278296" cy="339253"/>
            <a:chOff x="3907325" y="2620775"/>
            <a:chExt cx="395250" cy="481825"/>
          </a:xfrm>
        </p:grpSpPr>
        <p:sp>
          <p:nvSpPr>
            <p:cNvPr id="5149" name="Google Shape;5149;p6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6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6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6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3" name="Google Shape;5153;p69"/>
          <p:cNvGrpSpPr/>
          <p:nvPr/>
        </p:nvGrpSpPr>
        <p:grpSpPr>
          <a:xfrm>
            <a:off x="7542181" y="2297783"/>
            <a:ext cx="339253" cy="318042"/>
            <a:chOff x="4456875" y="2635825"/>
            <a:chExt cx="481825" cy="451700"/>
          </a:xfrm>
        </p:grpSpPr>
        <p:sp>
          <p:nvSpPr>
            <p:cNvPr id="5154" name="Google Shape;5154;p6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6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6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69"/>
          <p:cNvGrpSpPr/>
          <p:nvPr/>
        </p:nvGrpSpPr>
        <p:grpSpPr>
          <a:xfrm>
            <a:off x="7967105" y="2297783"/>
            <a:ext cx="339253" cy="318042"/>
            <a:chOff x="5049725" y="2635825"/>
            <a:chExt cx="481825" cy="451700"/>
          </a:xfrm>
        </p:grpSpPr>
        <p:sp>
          <p:nvSpPr>
            <p:cNvPr id="5161" name="Google Shape;5161;p6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69"/>
          <p:cNvGrpSpPr/>
          <p:nvPr/>
        </p:nvGrpSpPr>
        <p:grpSpPr>
          <a:xfrm>
            <a:off x="2211475" y="3952243"/>
            <a:ext cx="338566" cy="338373"/>
            <a:chOff x="5643000" y="2621375"/>
            <a:chExt cx="480850" cy="480575"/>
          </a:xfrm>
        </p:grpSpPr>
        <p:sp>
          <p:nvSpPr>
            <p:cNvPr id="5165" name="Google Shape;5165;p6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6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6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69"/>
          <p:cNvGrpSpPr/>
          <p:nvPr/>
        </p:nvGrpSpPr>
        <p:grpSpPr>
          <a:xfrm>
            <a:off x="4032695" y="3951803"/>
            <a:ext cx="339359" cy="339253"/>
            <a:chOff x="6235250" y="2620775"/>
            <a:chExt cx="481975" cy="481825"/>
          </a:xfrm>
        </p:grpSpPr>
        <p:sp>
          <p:nvSpPr>
            <p:cNvPr id="5173" name="Google Shape;5173;p6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6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6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6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8" name="Google Shape;5178;p6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9" name="Google Shape;5179;p69"/>
          <p:cNvGrpSpPr/>
          <p:nvPr/>
        </p:nvGrpSpPr>
        <p:grpSpPr>
          <a:xfrm>
            <a:off x="5465078" y="2711317"/>
            <a:ext cx="341101" cy="339253"/>
            <a:chOff x="1535000" y="3223325"/>
            <a:chExt cx="484450" cy="481825"/>
          </a:xfrm>
        </p:grpSpPr>
        <p:sp>
          <p:nvSpPr>
            <p:cNvPr id="5180" name="Google Shape;5180;p6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6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6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3" name="Google Shape;5183;p69"/>
          <p:cNvGrpSpPr/>
          <p:nvPr/>
        </p:nvGrpSpPr>
        <p:grpSpPr>
          <a:xfrm>
            <a:off x="5872645" y="2746618"/>
            <a:ext cx="339253" cy="268649"/>
            <a:chOff x="2085525" y="3263750"/>
            <a:chExt cx="481825" cy="381550"/>
          </a:xfrm>
        </p:grpSpPr>
        <p:sp>
          <p:nvSpPr>
            <p:cNvPr id="5184" name="Google Shape;5184;p6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86" name="Google Shape;5186;p6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87" name="Google Shape;5187;p69"/>
          <p:cNvGrpSpPr/>
          <p:nvPr/>
        </p:nvGrpSpPr>
        <p:grpSpPr>
          <a:xfrm>
            <a:off x="6704407" y="2711308"/>
            <a:ext cx="340204" cy="339271"/>
            <a:chOff x="3270450" y="3213625"/>
            <a:chExt cx="483175" cy="481850"/>
          </a:xfrm>
        </p:grpSpPr>
        <p:sp>
          <p:nvSpPr>
            <p:cNvPr id="5188" name="Google Shape;5188;p6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6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69"/>
          <p:cNvGrpSpPr/>
          <p:nvPr/>
        </p:nvGrpSpPr>
        <p:grpSpPr>
          <a:xfrm>
            <a:off x="7203676" y="2711317"/>
            <a:ext cx="168931" cy="339253"/>
            <a:chOff x="3984950" y="3213600"/>
            <a:chExt cx="239925" cy="481825"/>
          </a:xfrm>
        </p:grpSpPr>
        <p:sp>
          <p:nvSpPr>
            <p:cNvPr id="5191" name="Google Shape;5191;p6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6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93" name="Google Shape;5193;p6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6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95" name="Google Shape;5195;p69"/>
          <p:cNvGrpSpPr/>
          <p:nvPr/>
        </p:nvGrpSpPr>
        <p:grpSpPr>
          <a:xfrm>
            <a:off x="1736111" y="3981487"/>
            <a:ext cx="355218" cy="279880"/>
            <a:chOff x="5629975" y="3255775"/>
            <a:chExt cx="504500" cy="397500"/>
          </a:xfrm>
        </p:grpSpPr>
        <p:sp>
          <p:nvSpPr>
            <p:cNvPr id="5196" name="Google Shape;5196;p6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6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6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69"/>
          <p:cNvGrpSpPr/>
          <p:nvPr/>
        </p:nvGrpSpPr>
        <p:grpSpPr>
          <a:xfrm>
            <a:off x="3572294" y="3981593"/>
            <a:ext cx="340256" cy="279669"/>
            <a:chOff x="6234950" y="3255925"/>
            <a:chExt cx="483250" cy="397200"/>
          </a:xfrm>
        </p:grpSpPr>
        <p:sp>
          <p:nvSpPr>
            <p:cNvPr id="5202" name="Google Shape;5202;p6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8" name="Google Shape;5208;p69"/>
          <p:cNvGrpSpPr/>
          <p:nvPr/>
        </p:nvGrpSpPr>
        <p:grpSpPr>
          <a:xfrm>
            <a:off x="5043532" y="3125970"/>
            <a:ext cx="318042" cy="339253"/>
            <a:chOff x="914900" y="3806450"/>
            <a:chExt cx="451700" cy="481825"/>
          </a:xfrm>
        </p:grpSpPr>
        <p:sp>
          <p:nvSpPr>
            <p:cNvPr id="5209" name="Google Shape;5209;p6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6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6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6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4" name="Google Shape;5214;p69"/>
          <p:cNvGrpSpPr/>
          <p:nvPr/>
        </p:nvGrpSpPr>
        <p:grpSpPr>
          <a:xfrm>
            <a:off x="5462454" y="3125785"/>
            <a:ext cx="346347" cy="339623"/>
            <a:chOff x="1490050" y="3805975"/>
            <a:chExt cx="491900" cy="482350"/>
          </a:xfrm>
        </p:grpSpPr>
        <p:sp>
          <p:nvSpPr>
            <p:cNvPr id="5215" name="Google Shape;5215;p6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6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6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6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9" name="Google Shape;5219;p69"/>
          <p:cNvGrpSpPr/>
          <p:nvPr/>
        </p:nvGrpSpPr>
        <p:grpSpPr>
          <a:xfrm>
            <a:off x="5886322" y="3125970"/>
            <a:ext cx="311899" cy="339253"/>
            <a:chOff x="2104275" y="3806450"/>
            <a:chExt cx="442975" cy="481825"/>
          </a:xfrm>
        </p:grpSpPr>
        <p:sp>
          <p:nvSpPr>
            <p:cNvPr id="5220" name="Google Shape;5220;p6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6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2" name="Google Shape;5222;p69"/>
          <p:cNvGrpSpPr/>
          <p:nvPr/>
        </p:nvGrpSpPr>
        <p:grpSpPr>
          <a:xfrm>
            <a:off x="6309839" y="3125970"/>
            <a:ext cx="293416" cy="339253"/>
            <a:chOff x="2710875" y="3806450"/>
            <a:chExt cx="416725" cy="481825"/>
          </a:xfrm>
        </p:grpSpPr>
        <p:sp>
          <p:nvSpPr>
            <p:cNvPr id="5223" name="Google Shape;5223;p6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6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5" name="Google Shape;5225;p69"/>
          <p:cNvGrpSpPr/>
          <p:nvPr/>
        </p:nvGrpSpPr>
        <p:grpSpPr>
          <a:xfrm>
            <a:off x="6704883" y="3166412"/>
            <a:ext cx="339253" cy="258369"/>
            <a:chOff x="3271200" y="3863875"/>
            <a:chExt cx="481825" cy="366950"/>
          </a:xfrm>
        </p:grpSpPr>
        <p:sp>
          <p:nvSpPr>
            <p:cNvPr id="5226" name="Google Shape;5226;p6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8" name="Google Shape;5228;p69"/>
          <p:cNvGrpSpPr/>
          <p:nvPr/>
        </p:nvGrpSpPr>
        <p:grpSpPr>
          <a:xfrm>
            <a:off x="7140377" y="3126199"/>
            <a:ext cx="295528" cy="338795"/>
            <a:chOff x="3895050" y="3806775"/>
            <a:chExt cx="419725" cy="481175"/>
          </a:xfrm>
        </p:grpSpPr>
        <p:sp>
          <p:nvSpPr>
            <p:cNvPr id="5229" name="Google Shape;5229;p6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1" name="Google Shape;5231;p69"/>
          <p:cNvGrpSpPr/>
          <p:nvPr/>
        </p:nvGrpSpPr>
        <p:grpSpPr>
          <a:xfrm>
            <a:off x="7543659" y="3125979"/>
            <a:ext cx="336296" cy="339235"/>
            <a:chOff x="4464775" y="3806475"/>
            <a:chExt cx="477625" cy="481800"/>
          </a:xfrm>
        </p:grpSpPr>
        <p:sp>
          <p:nvSpPr>
            <p:cNvPr id="5232" name="Google Shape;5232;p6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8" name="Google Shape;5238;p69"/>
          <p:cNvGrpSpPr/>
          <p:nvPr/>
        </p:nvGrpSpPr>
        <p:grpSpPr>
          <a:xfrm>
            <a:off x="7967105" y="3125970"/>
            <a:ext cx="339253" cy="339253"/>
            <a:chOff x="5049725" y="3806450"/>
            <a:chExt cx="481825" cy="481825"/>
          </a:xfrm>
        </p:grpSpPr>
        <p:sp>
          <p:nvSpPr>
            <p:cNvPr id="5239" name="Google Shape;5239;p6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2" name="Google Shape;5242;p69"/>
          <p:cNvGrpSpPr/>
          <p:nvPr/>
        </p:nvGrpSpPr>
        <p:grpSpPr>
          <a:xfrm>
            <a:off x="1276714" y="3951798"/>
            <a:ext cx="339253" cy="339253"/>
            <a:chOff x="5651375" y="3806450"/>
            <a:chExt cx="481825" cy="481825"/>
          </a:xfrm>
        </p:grpSpPr>
        <p:sp>
          <p:nvSpPr>
            <p:cNvPr id="5243" name="Google Shape;5243;p6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6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6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9"/>
          <p:cNvGrpSpPr/>
          <p:nvPr/>
        </p:nvGrpSpPr>
        <p:grpSpPr>
          <a:xfrm>
            <a:off x="3153646" y="3953787"/>
            <a:ext cx="298503" cy="335275"/>
            <a:chOff x="6264300" y="3809300"/>
            <a:chExt cx="423950" cy="476175"/>
          </a:xfrm>
        </p:grpSpPr>
        <p:sp>
          <p:nvSpPr>
            <p:cNvPr id="5248" name="Google Shape;5248;p6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6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1" name="Google Shape;5251;p69"/>
          <p:cNvGrpSpPr/>
          <p:nvPr/>
        </p:nvGrpSpPr>
        <p:grpSpPr>
          <a:xfrm>
            <a:off x="5032267" y="3538881"/>
            <a:ext cx="340573" cy="339271"/>
            <a:chOff x="898875" y="4399275"/>
            <a:chExt cx="483700" cy="481850"/>
          </a:xfrm>
        </p:grpSpPr>
        <p:sp>
          <p:nvSpPr>
            <p:cNvPr id="5252" name="Google Shape;5252;p6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6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6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0" name="Google Shape;5260;p69"/>
          <p:cNvGrpSpPr/>
          <p:nvPr/>
        </p:nvGrpSpPr>
        <p:grpSpPr>
          <a:xfrm>
            <a:off x="5466000" y="3554133"/>
            <a:ext cx="339253" cy="308765"/>
            <a:chOff x="1492675" y="4420975"/>
            <a:chExt cx="481825" cy="438525"/>
          </a:xfrm>
        </p:grpSpPr>
        <p:sp>
          <p:nvSpPr>
            <p:cNvPr id="5261" name="Google Shape;5261;p6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9"/>
          <p:cNvGrpSpPr/>
          <p:nvPr/>
        </p:nvGrpSpPr>
        <p:grpSpPr>
          <a:xfrm>
            <a:off x="5870982" y="3539558"/>
            <a:ext cx="342580" cy="337915"/>
            <a:chOff x="2084100" y="4400250"/>
            <a:chExt cx="486550" cy="479925"/>
          </a:xfrm>
        </p:grpSpPr>
        <p:sp>
          <p:nvSpPr>
            <p:cNvPr id="5267" name="Google Shape;5267;p6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6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3" name="Google Shape;5273;p69"/>
          <p:cNvGrpSpPr/>
          <p:nvPr/>
        </p:nvGrpSpPr>
        <p:grpSpPr>
          <a:xfrm>
            <a:off x="6307462" y="3538907"/>
            <a:ext cx="298169" cy="339218"/>
            <a:chOff x="2707950" y="4399325"/>
            <a:chExt cx="423475" cy="481775"/>
          </a:xfrm>
        </p:grpSpPr>
        <p:sp>
          <p:nvSpPr>
            <p:cNvPr id="5274" name="Google Shape;5274;p6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6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6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6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69"/>
          <p:cNvGrpSpPr/>
          <p:nvPr/>
        </p:nvGrpSpPr>
        <p:grpSpPr>
          <a:xfrm>
            <a:off x="6736981" y="3538881"/>
            <a:ext cx="275057" cy="339271"/>
            <a:chOff x="3330525" y="4399275"/>
            <a:chExt cx="390650" cy="481850"/>
          </a:xfrm>
        </p:grpSpPr>
        <p:sp>
          <p:nvSpPr>
            <p:cNvPr id="5287" name="Google Shape;5287;p6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6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6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6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9"/>
          <p:cNvGrpSpPr/>
          <p:nvPr/>
        </p:nvGrpSpPr>
        <p:grpSpPr>
          <a:xfrm>
            <a:off x="7161510" y="3538890"/>
            <a:ext cx="253265" cy="339253"/>
            <a:chOff x="3938800" y="4399275"/>
            <a:chExt cx="359700" cy="481825"/>
          </a:xfrm>
        </p:grpSpPr>
        <p:sp>
          <p:nvSpPr>
            <p:cNvPr id="5295" name="Google Shape;5295;p6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6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6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0" name="Google Shape;5300;p69"/>
          <p:cNvGrpSpPr/>
          <p:nvPr/>
        </p:nvGrpSpPr>
        <p:grpSpPr>
          <a:xfrm>
            <a:off x="7632288" y="3538890"/>
            <a:ext cx="159039" cy="339253"/>
            <a:chOff x="4584850" y="4399275"/>
            <a:chExt cx="225875" cy="481825"/>
          </a:xfrm>
        </p:grpSpPr>
        <p:sp>
          <p:nvSpPr>
            <p:cNvPr id="5301" name="Google Shape;5301;p6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03" name="Google Shape;5303;p6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04" name="Google Shape;5304;p69"/>
          <p:cNvGrpSpPr/>
          <p:nvPr/>
        </p:nvGrpSpPr>
        <p:grpSpPr>
          <a:xfrm>
            <a:off x="817316" y="3951795"/>
            <a:ext cx="339253" cy="339253"/>
            <a:chOff x="5642550" y="4399275"/>
            <a:chExt cx="481825" cy="481825"/>
          </a:xfrm>
        </p:grpSpPr>
        <p:sp>
          <p:nvSpPr>
            <p:cNvPr id="5305" name="Google Shape;5305;p6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9"/>
          <p:cNvGrpSpPr/>
          <p:nvPr/>
        </p:nvGrpSpPr>
        <p:grpSpPr>
          <a:xfrm>
            <a:off x="2670186" y="3963703"/>
            <a:ext cx="363316" cy="315437"/>
            <a:chOff x="6218300" y="4416175"/>
            <a:chExt cx="516000" cy="448000"/>
          </a:xfrm>
        </p:grpSpPr>
        <p:sp>
          <p:nvSpPr>
            <p:cNvPr id="5308" name="Google Shape;5308;p6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1" name="Google Shape;5311;p69"/>
          <p:cNvGrpSpPr/>
          <p:nvPr/>
        </p:nvGrpSpPr>
        <p:grpSpPr>
          <a:xfrm>
            <a:off x="5870391" y="3951792"/>
            <a:ext cx="339253" cy="339253"/>
            <a:chOff x="899850" y="4992125"/>
            <a:chExt cx="481825" cy="481825"/>
          </a:xfrm>
        </p:grpSpPr>
        <p:sp>
          <p:nvSpPr>
            <p:cNvPr id="5312" name="Google Shape;5312;p6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6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5" name="Google Shape;5315;p69"/>
          <p:cNvGrpSpPr/>
          <p:nvPr/>
        </p:nvGrpSpPr>
        <p:grpSpPr>
          <a:xfrm>
            <a:off x="5410993" y="3951792"/>
            <a:ext cx="339253" cy="339253"/>
            <a:chOff x="1492675" y="4992125"/>
            <a:chExt cx="481825" cy="481825"/>
          </a:xfrm>
        </p:grpSpPr>
        <p:sp>
          <p:nvSpPr>
            <p:cNvPr id="5316" name="Google Shape;5316;p6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69"/>
          <p:cNvGrpSpPr/>
          <p:nvPr/>
        </p:nvGrpSpPr>
        <p:grpSpPr>
          <a:xfrm>
            <a:off x="4951595" y="3951792"/>
            <a:ext cx="339253" cy="339253"/>
            <a:chOff x="2085525" y="4992125"/>
            <a:chExt cx="481825" cy="481825"/>
          </a:xfrm>
        </p:grpSpPr>
        <p:sp>
          <p:nvSpPr>
            <p:cNvPr id="5319" name="Google Shape;5319;p6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1" name="Google Shape;5321;p69"/>
          <p:cNvGrpSpPr/>
          <p:nvPr/>
        </p:nvGrpSpPr>
        <p:grpSpPr>
          <a:xfrm>
            <a:off x="6789344" y="3951792"/>
            <a:ext cx="339253" cy="339253"/>
            <a:chOff x="2678350" y="4992125"/>
            <a:chExt cx="481825" cy="481825"/>
          </a:xfrm>
        </p:grpSpPr>
        <p:sp>
          <p:nvSpPr>
            <p:cNvPr id="5322" name="Google Shape;5322;p6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6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5" name="Google Shape;5325;p69"/>
          <p:cNvGrpSpPr/>
          <p:nvPr/>
        </p:nvGrpSpPr>
        <p:grpSpPr>
          <a:xfrm>
            <a:off x="4492198" y="3951792"/>
            <a:ext cx="339253" cy="339253"/>
            <a:chOff x="3271200" y="4992125"/>
            <a:chExt cx="481825" cy="481825"/>
          </a:xfrm>
        </p:grpSpPr>
        <p:sp>
          <p:nvSpPr>
            <p:cNvPr id="5326" name="Google Shape;5326;p6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6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6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9" name="Google Shape;5329;p69"/>
          <p:cNvGrpSpPr/>
          <p:nvPr/>
        </p:nvGrpSpPr>
        <p:grpSpPr>
          <a:xfrm>
            <a:off x="6329788" y="3952813"/>
            <a:ext cx="339411" cy="337211"/>
            <a:chOff x="5049575" y="4993600"/>
            <a:chExt cx="482050" cy="478925"/>
          </a:xfrm>
        </p:grpSpPr>
        <p:sp>
          <p:nvSpPr>
            <p:cNvPr id="5330" name="Google Shape;5330;p6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6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4" name="Google Shape;5334;p6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335" name="Google Shape;5335;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336" name="Google Shape;5336;p69"/>
          <p:cNvGrpSpPr/>
          <p:nvPr/>
        </p:nvGrpSpPr>
        <p:grpSpPr>
          <a:xfrm>
            <a:off x="7248742" y="3975375"/>
            <a:ext cx="195300" cy="343772"/>
            <a:chOff x="3999225" y="4364775"/>
            <a:chExt cx="195300" cy="343772"/>
          </a:xfrm>
        </p:grpSpPr>
        <p:grpSp>
          <p:nvGrpSpPr>
            <p:cNvPr id="5337" name="Google Shape;5337;p69"/>
            <p:cNvGrpSpPr/>
            <p:nvPr/>
          </p:nvGrpSpPr>
          <p:grpSpPr>
            <a:xfrm>
              <a:off x="4048568" y="4562577"/>
              <a:ext cx="97317" cy="145970"/>
              <a:chOff x="1529575" y="2222650"/>
              <a:chExt cx="203125" cy="304675"/>
            </a:xfrm>
          </p:grpSpPr>
          <p:sp>
            <p:nvSpPr>
              <p:cNvPr id="5338" name="Google Shape;5338;p6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69"/>
            <p:cNvGrpSpPr/>
            <p:nvPr/>
          </p:nvGrpSpPr>
          <p:grpSpPr>
            <a:xfrm>
              <a:off x="3999225" y="4364775"/>
              <a:ext cx="195300" cy="195300"/>
              <a:chOff x="3999225" y="4364775"/>
              <a:chExt cx="195300" cy="195300"/>
            </a:xfrm>
          </p:grpSpPr>
          <p:sp>
            <p:nvSpPr>
              <p:cNvPr id="5341" name="Google Shape;5341;p6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3" name="Google Shape;5343;p69"/>
          <p:cNvGrpSpPr/>
          <p:nvPr/>
        </p:nvGrpSpPr>
        <p:grpSpPr>
          <a:xfrm>
            <a:off x="7564186" y="3991627"/>
            <a:ext cx="277088" cy="259611"/>
            <a:chOff x="4335888" y="4398114"/>
            <a:chExt cx="277088" cy="259611"/>
          </a:xfrm>
        </p:grpSpPr>
        <p:grpSp>
          <p:nvGrpSpPr>
            <p:cNvPr id="5344" name="Google Shape;5344;p69"/>
            <p:cNvGrpSpPr/>
            <p:nvPr/>
          </p:nvGrpSpPr>
          <p:grpSpPr>
            <a:xfrm>
              <a:off x="4335888" y="4462425"/>
              <a:ext cx="195300" cy="195300"/>
              <a:chOff x="4335888" y="4462425"/>
              <a:chExt cx="195300" cy="195300"/>
            </a:xfrm>
          </p:grpSpPr>
          <p:sp>
            <p:nvSpPr>
              <p:cNvPr id="5345" name="Google Shape;5345;p6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69"/>
            <p:cNvGrpSpPr/>
            <p:nvPr/>
          </p:nvGrpSpPr>
          <p:grpSpPr>
            <a:xfrm>
              <a:off x="4509813" y="4398114"/>
              <a:ext cx="103162" cy="103198"/>
              <a:chOff x="2277975" y="2021700"/>
              <a:chExt cx="215325" cy="215400"/>
            </a:xfrm>
          </p:grpSpPr>
          <p:sp>
            <p:nvSpPr>
              <p:cNvPr id="5348" name="Google Shape;5348;p6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0" name="Google Shape;5350;p69"/>
          <p:cNvGrpSpPr/>
          <p:nvPr/>
        </p:nvGrpSpPr>
        <p:grpSpPr>
          <a:xfrm>
            <a:off x="7961419" y="4049613"/>
            <a:ext cx="392275" cy="195300"/>
            <a:chOff x="4752588" y="4440200"/>
            <a:chExt cx="392275" cy="195300"/>
          </a:xfrm>
        </p:grpSpPr>
        <p:grpSp>
          <p:nvGrpSpPr>
            <p:cNvPr id="5351" name="Google Shape;5351;p69"/>
            <p:cNvGrpSpPr/>
            <p:nvPr/>
          </p:nvGrpSpPr>
          <p:grpSpPr>
            <a:xfrm>
              <a:off x="4950384" y="4469728"/>
              <a:ext cx="194479" cy="136244"/>
              <a:chOff x="3163375" y="2175125"/>
              <a:chExt cx="405925" cy="284375"/>
            </a:xfrm>
          </p:grpSpPr>
          <p:sp>
            <p:nvSpPr>
              <p:cNvPr id="5352" name="Google Shape;5352;p6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69"/>
            <p:cNvGrpSpPr/>
            <p:nvPr/>
          </p:nvGrpSpPr>
          <p:grpSpPr>
            <a:xfrm>
              <a:off x="4752588" y="4440200"/>
              <a:ext cx="195300" cy="195300"/>
              <a:chOff x="4335888" y="4462425"/>
              <a:chExt cx="195300" cy="195300"/>
            </a:xfrm>
          </p:grpSpPr>
          <p:sp>
            <p:nvSpPr>
              <p:cNvPr id="5356" name="Google Shape;5356;p6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61"/>
        <p:cNvGrpSpPr/>
        <p:nvPr/>
      </p:nvGrpSpPr>
      <p:grpSpPr>
        <a:xfrm>
          <a:off x="0" y="0"/>
          <a:ext cx="0" cy="0"/>
          <a:chOff x="0" y="0"/>
          <a:chExt cx="0" cy="0"/>
        </a:xfrm>
      </p:grpSpPr>
      <p:grpSp>
        <p:nvGrpSpPr>
          <p:cNvPr id="5362" name="Google Shape;5362;p70"/>
          <p:cNvGrpSpPr/>
          <p:nvPr/>
        </p:nvGrpSpPr>
        <p:grpSpPr>
          <a:xfrm>
            <a:off x="856199" y="1311179"/>
            <a:ext cx="322099" cy="370529"/>
            <a:chOff x="-42971725" y="3217825"/>
            <a:chExt cx="275675" cy="317125"/>
          </a:xfrm>
        </p:grpSpPr>
        <p:sp>
          <p:nvSpPr>
            <p:cNvPr id="5363" name="Google Shape;5363;p7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0"/>
          <p:cNvGrpSpPr/>
          <p:nvPr/>
        </p:nvGrpSpPr>
        <p:grpSpPr>
          <a:xfrm>
            <a:off x="828113" y="1779835"/>
            <a:ext cx="378270" cy="337551"/>
            <a:chOff x="-42996150" y="3612600"/>
            <a:chExt cx="323750" cy="288900"/>
          </a:xfrm>
        </p:grpSpPr>
        <p:sp>
          <p:nvSpPr>
            <p:cNvPr id="5367" name="Google Shape;5367;p7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70"/>
          <p:cNvGrpSpPr/>
          <p:nvPr/>
        </p:nvGrpSpPr>
        <p:grpSpPr>
          <a:xfrm>
            <a:off x="830874" y="2189205"/>
            <a:ext cx="372749" cy="370909"/>
            <a:chOff x="-42994575" y="3950300"/>
            <a:chExt cx="319025" cy="317450"/>
          </a:xfrm>
        </p:grpSpPr>
        <p:sp>
          <p:nvSpPr>
            <p:cNvPr id="5371" name="Google Shape;5371;p7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0"/>
          <p:cNvGrpSpPr/>
          <p:nvPr/>
        </p:nvGrpSpPr>
        <p:grpSpPr>
          <a:xfrm>
            <a:off x="2984269" y="1336037"/>
            <a:ext cx="371785" cy="370879"/>
            <a:chOff x="-41111350" y="3239100"/>
            <a:chExt cx="318200" cy="317425"/>
          </a:xfrm>
        </p:grpSpPr>
        <p:sp>
          <p:nvSpPr>
            <p:cNvPr id="5375" name="Google Shape;5375;p7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70"/>
          <p:cNvGrpSpPr/>
          <p:nvPr/>
        </p:nvGrpSpPr>
        <p:grpSpPr>
          <a:xfrm>
            <a:off x="2980588" y="1771568"/>
            <a:ext cx="379146" cy="370967"/>
            <a:chOff x="-41117650" y="3605525"/>
            <a:chExt cx="324500" cy="317500"/>
          </a:xfrm>
        </p:grpSpPr>
        <p:sp>
          <p:nvSpPr>
            <p:cNvPr id="5380" name="Google Shape;5380;p7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3" name="Google Shape;5383;p7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4" name="Google Shape;5384;p70"/>
          <p:cNvGrpSpPr/>
          <p:nvPr/>
        </p:nvGrpSpPr>
        <p:grpSpPr>
          <a:xfrm>
            <a:off x="1806843" y="2663092"/>
            <a:ext cx="216271" cy="371814"/>
            <a:chOff x="-39205300" y="3220175"/>
            <a:chExt cx="185100" cy="318225"/>
          </a:xfrm>
        </p:grpSpPr>
        <p:sp>
          <p:nvSpPr>
            <p:cNvPr id="5385" name="Google Shape;5385;p7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0"/>
          <p:cNvGrpSpPr/>
          <p:nvPr/>
        </p:nvGrpSpPr>
        <p:grpSpPr>
          <a:xfrm>
            <a:off x="1772370" y="3123163"/>
            <a:ext cx="300016" cy="369273"/>
            <a:chOff x="-39248625" y="3588600"/>
            <a:chExt cx="256775" cy="316050"/>
          </a:xfrm>
        </p:grpSpPr>
        <p:sp>
          <p:nvSpPr>
            <p:cNvPr id="5388" name="Google Shape;5388;p7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0" name="Google Shape;5390;p7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2" name="Google Shape;5392;p70"/>
          <p:cNvGrpSpPr/>
          <p:nvPr/>
        </p:nvGrpSpPr>
        <p:grpSpPr>
          <a:xfrm>
            <a:off x="1223084" y="1311179"/>
            <a:ext cx="429504" cy="370879"/>
            <a:chOff x="-42651700" y="3217825"/>
            <a:chExt cx="367600" cy="317425"/>
          </a:xfrm>
        </p:grpSpPr>
        <p:sp>
          <p:nvSpPr>
            <p:cNvPr id="5393" name="Google Shape;5393;p7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70"/>
          <p:cNvGrpSpPr/>
          <p:nvPr/>
        </p:nvGrpSpPr>
        <p:grpSpPr>
          <a:xfrm>
            <a:off x="1258516" y="1750829"/>
            <a:ext cx="358640" cy="363226"/>
            <a:chOff x="-42617300" y="3587775"/>
            <a:chExt cx="306950" cy="310875"/>
          </a:xfrm>
        </p:grpSpPr>
        <p:sp>
          <p:nvSpPr>
            <p:cNvPr id="5398" name="Google Shape;5398;p7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0" name="Google Shape;5400;p7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1" name="Google Shape;5401;p70"/>
          <p:cNvGrpSpPr/>
          <p:nvPr/>
        </p:nvGrpSpPr>
        <p:grpSpPr>
          <a:xfrm>
            <a:off x="3430343" y="1335569"/>
            <a:ext cx="376926" cy="370324"/>
            <a:chOff x="-40748275" y="3238700"/>
            <a:chExt cx="322600" cy="316950"/>
          </a:xfrm>
        </p:grpSpPr>
        <p:sp>
          <p:nvSpPr>
            <p:cNvPr id="5402" name="Google Shape;5402;p7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0"/>
          <p:cNvGrpSpPr/>
          <p:nvPr/>
        </p:nvGrpSpPr>
        <p:grpSpPr>
          <a:xfrm>
            <a:off x="3432899" y="1803553"/>
            <a:ext cx="371814" cy="338690"/>
            <a:chOff x="-40745125" y="3632900"/>
            <a:chExt cx="318225" cy="289875"/>
          </a:xfrm>
        </p:grpSpPr>
        <p:sp>
          <p:nvSpPr>
            <p:cNvPr id="5409" name="Google Shape;5409;p7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0"/>
          <p:cNvGrpSpPr/>
          <p:nvPr/>
        </p:nvGrpSpPr>
        <p:grpSpPr>
          <a:xfrm>
            <a:off x="3437047" y="2214764"/>
            <a:ext cx="363518" cy="370178"/>
            <a:chOff x="-40742750" y="3972175"/>
            <a:chExt cx="311125" cy="316825"/>
          </a:xfrm>
        </p:grpSpPr>
        <p:sp>
          <p:nvSpPr>
            <p:cNvPr id="5417" name="Google Shape;5417;p7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70"/>
          <p:cNvGrpSpPr/>
          <p:nvPr/>
        </p:nvGrpSpPr>
        <p:grpSpPr>
          <a:xfrm>
            <a:off x="2219708" y="2664932"/>
            <a:ext cx="266892" cy="369974"/>
            <a:chOff x="-38860325" y="3221750"/>
            <a:chExt cx="228425" cy="316650"/>
          </a:xfrm>
        </p:grpSpPr>
        <p:sp>
          <p:nvSpPr>
            <p:cNvPr id="5420" name="Google Shape;5420;p7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70"/>
          <p:cNvGrpSpPr/>
          <p:nvPr/>
        </p:nvGrpSpPr>
        <p:grpSpPr>
          <a:xfrm>
            <a:off x="2170515" y="3126989"/>
            <a:ext cx="380081" cy="367111"/>
            <a:chOff x="-38905225" y="3591875"/>
            <a:chExt cx="325300" cy="314200"/>
          </a:xfrm>
        </p:grpSpPr>
        <p:sp>
          <p:nvSpPr>
            <p:cNvPr id="5425" name="Google Shape;5425;p7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8" name="Google Shape;5428;p7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70"/>
          <p:cNvGrpSpPr/>
          <p:nvPr/>
        </p:nvGrpSpPr>
        <p:grpSpPr>
          <a:xfrm>
            <a:off x="3977265" y="3112069"/>
            <a:ext cx="290815" cy="369740"/>
            <a:chOff x="-37370925" y="3579105"/>
            <a:chExt cx="248900" cy="316450"/>
          </a:xfrm>
        </p:grpSpPr>
        <p:sp>
          <p:nvSpPr>
            <p:cNvPr id="5430" name="Google Shape;5430;p7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2" name="Google Shape;5432;p7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70"/>
          <p:cNvGrpSpPr/>
          <p:nvPr/>
        </p:nvGrpSpPr>
        <p:grpSpPr>
          <a:xfrm>
            <a:off x="1670640" y="2190140"/>
            <a:ext cx="371814" cy="369974"/>
            <a:chOff x="-42259725" y="3951100"/>
            <a:chExt cx="318225" cy="316650"/>
          </a:xfrm>
        </p:grpSpPr>
        <p:sp>
          <p:nvSpPr>
            <p:cNvPr id="5435" name="Google Shape;5435;p7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70"/>
          <p:cNvGrpSpPr/>
          <p:nvPr/>
        </p:nvGrpSpPr>
        <p:grpSpPr>
          <a:xfrm>
            <a:off x="3869002" y="1369161"/>
            <a:ext cx="370879" cy="337755"/>
            <a:chOff x="-40378075" y="3267450"/>
            <a:chExt cx="317425" cy="289075"/>
          </a:xfrm>
        </p:grpSpPr>
        <p:sp>
          <p:nvSpPr>
            <p:cNvPr id="5438" name="Google Shape;5438;p7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0"/>
          <p:cNvGrpSpPr/>
          <p:nvPr/>
        </p:nvGrpSpPr>
        <p:grpSpPr>
          <a:xfrm>
            <a:off x="3872668" y="1770429"/>
            <a:ext cx="363548" cy="369974"/>
            <a:chOff x="-40372575" y="3604550"/>
            <a:chExt cx="311150" cy="316650"/>
          </a:xfrm>
        </p:grpSpPr>
        <p:sp>
          <p:nvSpPr>
            <p:cNvPr id="5443" name="Google Shape;5443;p7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7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70"/>
          <p:cNvGrpSpPr/>
          <p:nvPr/>
        </p:nvGrpSpPr>
        <p:grpSpPr>
          <a:xfrm>
            <a:off x="2596617" y="2663092"/>
            <a:ext cx="399038" cy="372165"/>
            <a:chOff x="-38542250" y="3220175"/>
            <a:chExt cx="341525" cy="318525"/>
          </a:xfrm>
        </p:grpSpPr>
        <p:sp>
          <p:nvSpPr>
            <p:cNvPr id="5448" name="Google Shape;5448;p7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70"/>
          <p:cNvGrpSpPr/>
          <p:nvPr/>
        </p:nvGrpSpPr>
        <p:grpSpPr>
          <a:xfrm>
            <a:off x="2618549" y="3122462"/>
            <a:ext cx="369974" cy="369068"/>
            <a:chOff x="-38537400" y="3588000"/>
            <a:chExt cx="316650" cy="315875"/>
          </a:xfrm>
        </p:grpSpPr>
        <p:sp>
          <p:nvSpPr>
            <p:cNvPr id="5452" name="Google Shape;5452;p7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0"/>
          <p:cNvGrpSpPr/>
          <p:nvPr/>
        </p:nvGrpSpPr>
        <p:grpSpPr>
          <a:xfrm>
            <a:off x="2617629" y="3579991"/>
            <a:ext cx="371814" cy="369974"/>
            <a:chOff x="-38538975" y="3954250"/>
            <a:chExt cx="318225" cy="316650"/>
          </a:xfrm>
        </p:grpSpPr>
        <p:sp>
          <p:nvSpPr>
            <p:cNvPr id="5457" name="Google Shape;5457;p7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0"/>
          <p:cNvGrpSpPr/>
          <p:nvPr/>
        </p:nvGrpSpPr>
        <p:grpSpPr>
          <a:xfrm>
            <a:off x="3934941" y="3574918"/>
            <a:ext cx="375465" cy="371814"/>
            <a:chOff x="-37385100" y="3949908"/>
            <a:chExt cx="321350" cy="318225"/>
          </a:xfrm>
        </p:grpSpPr>
        <p:sp>
          <p:nvSpPr>
            <p:cNvPr id="5460" name="Google Shape;5460;p7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70"/>
          <p:cNvGrpSpPr/>
          <p:nvPr/>
        </p:nvGrpSpPr>
        <p:grpSpPr>
          <a:xfrm>
            <a:off x="2110600" y="1310478"/>
            <a:ext cx="370909" cy="370675"/>
            <a:chOff x="-41895050" y="3217225"/>
            <a:chExt cx="317450" cy="317250"/>
          </a:xfrm>
        </p:grpSpPr>
        <p:sp>
          <p:nvSpPr>
            <p:cNvPr id="5463" name="Google Shape;5463;p7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0"/>
          <p:cNvGrpSpPr/>
          <p:nvPr/>
        </p:nvGrpSpPr>
        <p:grpSpPr>
          <a:xfrm>
            <a:off x="2110148" y="1747412"/>
            <a:ext cx="371814" cy="369974"/>
            <a:chOff x="-41893475" y="3584850"/>
            <a:chExt cx="318225" cy="316650"/>
          </a:xfrm>
        </p:grpSpPr>
        <p:sp>
          <p:nvSpPr>
            <p:cNvPr id="5469" name="Google Shape;5469;p7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3" name="Google Shape;5473;p7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5" name="Google Shape;5475;p70"/>
          <p:cNvGrpSpPr/>
          <p:nvPr/>
        </p:nvGrpSpPr>
        <p:grpSpPr>
          <a:xfrm>
            <a:off x="880176" y="3142704"/>
            <a:ext cx="337522" cy="370909"/>
            <a:chOff x="-39998250" y="3605325"/>
            <a:chExt cx="288875" cy="317450"/>
          </a:xfrm>
        </p:grpSpPr>
        <p:sp>
          <p:nvSpPr>
            <p:cNvPr id="5476" name="Google Shape;5476;p7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70"/>
          <p:cNvGrpSpPr/>
          <p:nvPr/>
        </p:nvGrpSpPr>
        <p:grpSpPr>
          <a:xfrm>
            <a:off x="863950" y="3601168"/>
            <a:ext cx="369974" cy="369945"/>
            <a:chOff x="-40011050" y="3972375"/>
            <a:chExt cx="316650" cy="316625"/>
          </a:xfrm>
        </p:grpSpPr>
        <p:sp>
          <p:nvSpPr>
            <p:cNvPr id="5479" name="Google Shape;5479;p7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70"/>
          <p:cNvGrpSpPr/>
          <p:nvPr/>
        </p:nvGrpSpPr>
        <p:grpSpPr>
          <a:xfrm>
            <a:off x="3095881" y="2665867"/>
            <a:ext cx="266921" cy="369039"/>
            <a:chOff x="-38129425" y="3222550"/>
            <a:chExt cx="228450" cy="315850"/>
          </a:xfrm>
        </p:grpSpPr>
        <p:sp>
          <p:nvSpPr>
            <p:cNvPr id="5482" name="Google Shape;5482;p7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70"/>
          <p:cNvGrpSpPr/>
          <p:nvPr/>
        </p:nvGrpSpPr>
        <p:grpSpPr>
          <a:xfrm>
            <a:off x="3050850" y="3122462"/>
            <a:ext cx="371785" cy="369974"/>
            <a:chOff x="-38172725" y="3588000"/>
            <a:chExt cx="318200" cy="316650"/>
          </a:xfrm>
        </p:grpSpPr>
        <p:sp>
          <p:nvSpPr>
            <p:cNvPr id="5485" name="Google Shape;5485;p7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0"/>
          <p:cNvGrpSpPr/>
          <p:nvPr/>
        </p:nvGrpSpPr>
        <p:grpSpPr>
          <a:xfrm>
            <a:off x="3126752" y="3580897"/>
            <a:ext cx="219981" cy="369974"/>
            <a:chOff x="-38109725" y="3955025"/>
            <a:chExt cx="188275" cy="316650"/>
          </a:xfrm>
        </p:grpSpPr>
        <p:sp>
          <p:nvSpPr>
            <p:cNvPr id="5494" name="Google Shape;5494;p7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6" name="Google Shape;5496;p7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7" name="Google Shape;5497;p70"/>
          <p:cNvGrpSpPr/>
          <p:nvPr/>
        </p:nvGrpSpPr>
        <p:grpSpPr>
          <a:xfrm>
            <a:off x="2542151" y="1312318"/>
            <a:ext cx="373654" cy="369068"/>
            <a:chOff x="-41530375" y="3218800"/>
            <a:chExt cx="319800" cy="315875"/>
          </a:xfrm>
        </p:grpSpPr>
        <p:sp>
          <p:nvSpPr>
            <p:cNvPr id="5498" name="Google Shape;5498;p7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70"/>
          <p:cNvGrpSpPr/>
          <p:nvPr/>
        </p:nvGrpSpPr>
        <p:grpSpPr>
          <a:xfrm>
            <a:off x="2544444" y="1827476"/>
            <a:ext cx="369068" cy="289004"/>
            <a:chOff x="-41526450" y="3653375"/>
            <a:chExt cx="315875" cy="247350"/>
          </a:xfrm>
        </p:grpSpPr>
        <p:sp>
          <p:nvSpPr>
            <p:cNvPr id="5501" name="Google Shape;5501;p7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70"/>
          <p:cNvGrpSpPr/>
          <p:nvPr/>
        </p:nvGrpSpPr>
        <p:grpSpPr>
          <a:xfrm>
            <a:off x="2545831" y="2190140"/>
            <a:ext cx="366293" cy="369974"/>
            <a:chOff x="-41526450" y="3951100"/>
            <a:chExt cx="313500" cy="316650"/>
          </a:xfrm>
        </p:grpSpPr>
        <p:sp>
          <p:nvSpPr>
            <p:cNvPr id="5504" name="Google Shape;5504;p7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0"/>
          <p:cNvGrpSpPr/>
          <p:nvPr/>
        </p:nvGrpSpPr>
        <p:grpSpPr>
          <a:xfrm>
            <a:off x="1311086" y="2684269"/>
            <a:ext cx="339595" cy="371814"/>
            <a:chOff x="-39625900" y="3238300"/>
            <a:chExt cx="290650" cy="318225"/>
          </a:xfrm>
        </p:grpSpPr>
        <p:sp>
          <p:nvSpPr>
            <p:cNvPr id="5508" name="Google Shape;5508;p7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0" name="Google Shape;5510;p7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1" name="Google Shape;5511;p70"/>
          <p:cNvGrpSpPr/>
          <p:nvPr/>
        </p:nvGrpSpPr>
        <p:grpSpPr>
          <a:xfrm>
            <a:off x="1305137" y="3600730"/>
            <a:ext cx="366293" cy="370441"/>
            <a:chOff x="-39647175" y="3972000"/>
            <a:chExt cx="313500" cy="317050"/>
          </a:xfrm>
        </p:grpSpPr>
        <p:sp>
          <p:nvSpPr>
            <p:cNvPr id="5512" name="Google Shape;5512;p7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70"/>
          <p:cNvGrpSpPr/>
          <p:nvPr/>
        </p:nvGrpSpPr>
        <p:grpSpPr>
          <a:xfrm>
            <a:off x="3474265" y="2664728"/>
            <a:ext cx="375495" cy="370879"/>
            <a:chOff x="-37808850" y="3221575"/>
            <a:chExt cx="321375" cy="317425"/>
          </a:xfrm>
        </p:grpSpPr>
        <p:sp>
          <p:nvSpPr>
            <p:cNvPr id="5516" name="Google Shape;5516;p7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0"/>
          <p:cNvGrpSpPr/>
          <p:nvPr/>
        </p:nvGrpSpPr>
        <p:grpSpPr>
          <a:xfrm>
            <a:off x="3483038" y="3186759"/>
            <a:ext cx="372749" cy="241158"/>
            <a:chOff x="-37806500" y="3643030"/>
            <a:chExt cx="319025" cy="206400"/>
          </a:xfrm>
        </p:grpSpPr>
        <p:sp>
          <p:nvSpPr>
            <p:cNvPr id="5519" name="Google Shape;5519;p7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70"/>
          <p:cNvGrpSpPr/>
          <p:nvPr/>
        </p:nvGrpSpPr>
        <p:grpSpPr>
          <a:xfrm>
            <a:off x="3485346" y="3579056"/>
            <a:ext cx="368134" cy="371814"/>
            <a:chOff x="-37804925" y="3953450"/>
            <a:chExt cx="315075" cy="318225"/>
          </a:xfrm>
        </p:grpSpPr>
        <p:sp>
          <p:nvSpPr>
            <p:cNvPr id="5522" name="Google Shape;5522;p7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7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70"/>
          <p:cNvGrpSpPr/>
          <p:nvPr/>
        </p:nvGrpSpPr>
        <p:grpSpPr>
          <a:xfrm>
            <a:off x="4840364" y="1328538"/>
            <a:ext cx="355663" cy="308725"/>
            <a:chOff x="-28462125" y="3199700"/>
            <a:chExt cx="298550" cy="259150"/>
          </a:xfrm>
        </p:grpSpPr>
        <p:sp>
          <p:nvSpPr>
            <p:cNvPr id="5527" name="Google Shape;5527;p7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70"/>
          <p:cNvGrpSpPr/>
          <p:nvPr/>
        </p:nvGrpSpPr>
        <p:grpSpPr>
          <a:xfrm>
            <a:off x="4841317" y="1763228"/>
            <a:ext cx="353757" cy="352833"/>
            <a:chOff x="-28461325" y="3545475"/>
            <a:chExt cx="296950" cy="296175"/>
          </a:xfrm>
        </p:grpSpPr>
        <p:sp>
          <p:nvSpPr>
            <p:cNvPr id="5531" name="Google Shape;5531;p7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0"/>
          <p:cNvGrpSpPr/>
          <p:nvPr/>
        </p:nvGrpSpPr>
        <p:grpSpPr>
          <a:xfrm>
            <a:off x="4837550" y="2213272"/>
            <a:ext cx="361292" cy="352803"/>
            <a:chOff x="-28463700" y="3914875"/>
            <a:chExt cx="303275" cy="296150"/>
          </a:xfrm>
        </p:grpSpPr>
        <p:sp>
          <p:nvSpPr>
            <p:cNvPr id="5538" name="Google Shape;5538;p7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70"/>
          <p:cNvGrpSpPr/>
          <p:nvPr/>
        </p:nvGrpSpPr>
        <p:grpSpPr>
          <a:xfrm>
            <a:off x="7072335" y="1369355"/>
            <a:ext cx="351880" cy="227092"/>
            <a:chOff x="-26573400" y="3224125"/>
            <a:chExt cx="295375" cy="190625"/>
          </a:xfrm>
        </p:grpSpPr>
        <p:sp>
          <p:nvSpPr>
            <p:cNvPr id="5541" name="Google Shape;5541;p7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0"/>
          <p:cNvGrpSpPr/>
          <p:nvPr/>
        </p:nvGrpSpPr>
        <p:grpSpPr>
          <a:xfrm>
            <a:off x="7072335" y="1763690"/>
            <a:ext cx="351880" cy="351910"/>
            <a:chOff x="-26573400" y="3546250"/>
            <a:chExt cx="295375" cy="295400"/>
          </a:xfrm>
        </p:grpSpPr>
        <p:sp>
          <p:nvSpPr>
            <p:cNvPr id="5544" name="Google Shape;5544;p7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0"/>
          <p:cNvGrpSpPr/>
          <p:nvPr/>
        </p:nvGrpSpPr>
        <p:grpSpPr>
          <a:xfrm>
            <a:off x="7060615" y="2213599"/>
            <a:ext cx="375319" cy="352148"/>
            <a:chOff x="-26583625" y="3917025"/>
            <a:chExt cx="315050" cy="295600"/>
          </a:xfrm>
        </p:grpSpPr>
        <p:sp>
          <p:nvSpPr>
            <p:cNvPr id="5550" name="Google Shape;5550;p7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4" name="Google Shape;5554;p7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5" name="Google Shape;5555;p70"/>
          <p:cNvGrpSpPr/>
          <p:nvPr/>
        </p:nvGrpSpPr>
        <p:grpSpPr>
          <a:xfrm>
            <a:off x="5759130" y="3172629"/>
            <a:ext cx="289039" cy="352833"/>
            <a:chOff x="-24694925" y="3518700"/>
            <a:chExt cx="242625" cy="296175"/>
          </a:xfrm>
        </p:grpSpPr>
        <p:sp>
          <p:nvSpPr>
            <p:cNvPr id="5556" name="Google Shape;5556;p7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70"/>
          <p:cNvGrpSpPr/>
          <p:nvPr/>
        </p:nvGrpSpPr>
        <p:grpSpPr>
          <a:xfrm>
            <a:off x="5758668" y="3622657"/>
            <a:ext cx="289962" cy="352833"/>
            <a:chOff x="-24709100" y="3888875"/>
            <a:chExt cx="243400" cy="296175"/>
          </a:xfrm>
        </p:grpSpPr>
        <p:sp>
          <p:nvSpPr>
            <p:cNvPr id="5561" name="Google Shape;5561;p7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0"/>
          <p:cNvGrpSpPr/>
          <p:nvPr/>
        </p:nvGrpSpPr>
        <p:grpSpPr>
          <a:xfrm>
            <a:off x="7958668" y="2695320"/>
            <a:ext cx="356556" cy="349557"/>
            <a:chOff x="-22863675" y="3131775"/>
            <a:chExt cx="299300" cy="293425"/>
          </a:xfrm>
        </p:grpSpPr>
        <p:sp>
          <p:nvSpPr>
            <p:cNvPr id="5565" name="Google Shape;5565;p7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70"/>
          <p:cNvGrpSpPr/>
          <p:nvPr/>
        </p:nvGrpSpPr>
        <p:grpSpPr>
          <a:xfrm>
            <a:off x="5301532" y="1306499"/>
            <a:ext cx="310602" cy="352803"/>
            <a:chOff x="-28069875" y="3175300"/>
            <a:chExt cx="260725" cy="296150"/>
          </a:xfrm>
        </p:grpSpPr>
        <p:sp>
          <p:nvSpPr>
            <p:cNvPr id="5569" name="Google Shape;5569;p7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8" name="Google Shape;5578;p7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9" name="Google Shape;5579;p70"/>
          <p:cNvGrpSpPr/>
          <p:nvPr/>
        </p:nvGrpSpPr>
        <p:grpSpPr>
          <a:xfrm>
            <a:off x="5342810" y="2213733"/>
            <a:ext cx="228045" cy="351880"/>
            <a:chOff x="-28032075" y="3916450"/>
            <a:chExt cx="191425" cy="295375"/>
          </a:xfrm>
        </p:grpSpPr>
        <p:sp>
          <p:nvSpPr>
            <p:cNvPr id="5580" name="Google Shape;5580;p7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70"/>
          <p:cNvGrpSpPr/>
          <p:nvPr/>
        </p:nvGrpSpPr>
        <p:grpSpPr>
          <a:xfrm>
            <a:off x="7508157" y="1306484"/>
            <a:ext cx="352833" cy="352833"/>
            <a:chOff x="-26201650" y="3176075"/>
            <a:chExt cx="296175" cy="296175"/>
          </a:xfrm>
        </p:grpSpPr>
        <p:sp>
          <p:nvSpPr>
            <p:cNvPr id="5584" name="Google Shape;5584;p7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0"/>
          <p:cNvGrpSpPr/>
          <p:nvPr/>
        </p:nvGrpSpPr>
        <p:grpSpPr>
          <a:xfrm>
            <a:off x="7507680" y="1763705"/>
            <a:ext cx="353786" cy="351880"/>
            <a:chOff x="-26204800" y="3547050"/>
            <a:chExt cx="296975" cy="295375"/>
          </a:xfrm>
        </p:grpSpPr>
        <p:sp>
          <p:nvSpPr>
            <p:cNvPr id="5587" name="Google Shape;5587;p7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9" name="Google Shape;5589;p7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70"/>
          <p:cNvGrpSpPr/>
          <p:nvPr/>
        </p:nvGrpSpPr>
        <p:grpSpPr>
          <a:xfrm>
            <a:off x="6178935" y="2693683"/>
            <a:ext cx="345328" cy="352833"/>
            <a:chOff x="-24353875" y="3147725"/>
            <a:chExt cx="289875" cy="296175"/>
          </a:xfrm>
        </p:grpSpPr>
        <p:sp>
          <p:nvSpPr>
            <p:cNvPr id="5591" name="Google Shape;5591;p7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0"/>
          <p:cNvGrpSpPr/>
          <p:nvPr/>
        </p:nvGrpSpPr>
        <p:grpSpPr>
          <a:xfrm>
            <a:off x="6186917" y="3173090"/>
            <a:ext cx="329365" cy="351910"/>
            <a:chOff x="-24344425" y="3519475"/>
            <a:chExt cx="276475" cy="295400"/>
          </a:xfrm>
        </p:grpSpPr>
        <p:sp>
          <p:nvSpPr>
            <p:cNvPr id="5594" name="Google Shape;5594;p7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70"/>
          <p:cNvGrpSpPr/>
          <p:nvPr/>
        </p:nvGrpSpPr>
        <p:grpSpPr>
          <a:xfrm>
            <a:off x="6176597" y="3625010"/>
            <a:ext cx="350004" cy="348128"/>
            <a:chOff x="-24353075" y="3891250"/>
            <a:chExt cx="293800" cy="292225"/>
          </a:xfrm>
        </p:grpSpPr>
        <p:sp>
          <p:nvSpPr>
            <p:cNvPr id="5597" name="Google Shape;5597;p7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0"/>
          <p:cNvGrpSpPr/>
          <p:nvPr/>
        </p:nvGrpSpPr>
        <p:grpSpPr>
          <a:xfrm>
            <a:off x="7960068" y="3173313"/>
            <a:ext cx="353757" cy="351463"/>
            <a:chOff x="-22845575" y="3504075"/>
            <a:chExt cx="296950" cy="295025"/>
          </a:xfrm>
        </p:grpSpPr>
        <p:sp>
          <p:nvSpPr>
            <p:cNvPr id="5600" name="Google Shape;5600;p7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70"/>
          <p:cNvGrpSpPr/>
          <p:nvPr/>
        </p:nvGrpSpPr>
        <p:grpSpPr>
          <a:xfrm>
            <a:off x="5753249" y="1306961"/>
            <a:ext cx="299344" cy="351880"/>
            <a:chOff x="-27691025" y="3175300"/>
            <a:chExt cx="251275" cy="295375"/>
          </a:xfrm>
        </p:grpSpPr>
        <p:sp>
          <p:nvSpPr>
            <p:cNvPr id="5603" name="Google Shape;5603;p7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70"/>
          <p:cNvGrpSpPr/>
          <p:nvPr/>
        </p:nvGrpSpPr>
        <p:grpSpPr>
          <a:xfrm>
            <a:off x="5725566" y="1825637"/>
            <a:ext cx="354710" cy="228015"/>
            <a:chOff x="-27721750" y="3598250"/>
            <a:chExt cx="297750" cy="191400"/>
          </a:xfrm>
        </p:grpSpPr>
        <p:sp>
          <p:nvSpPr>
            <p:cNvPr id="5608" name="Google Shape;5608;p7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0"/>
          <p:cNvGrpSpPr/>
          <p:nvPr/>
        </p:nvGrpSpPr>
        <p:grpSpPr>
          <a:xfrm>
            <a:off x="5726966" y="2219183"/>
            <a:ext cx="351910" cy="340980"/>
            <a:chOff x="-27719400" y="3925600"/>
            <a:chExt cx="295400" cy="286225"/>
          </a:xfrm>
        </p:grpSpPr>
        <p:sp>
          <p:nvSpPr>
            <p:cNvPr id="5611" name="Google Shape;5611;p7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70"/>
          <p:cNvGrpSpPr/>
          <p:nvPr/>
        </p:nvGrpSpPr>
        <p:grpSpPr>
          <a:xfrm>
            <a:off x="7948238" y="1306023"/>
            <a:ext cx="353757" cy="353757"/>
            <a:chOff x="-25834600" y="3176875"/>
            <a:chExt cx="296950" cy="296950"/>
          </a:xfrm>
        </p:grpSpPr>
        <p:sp>
          <p:nvSpPr>
            <p:cNvPr id="5614" name="Google Shape;5614;p7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0"/>
          <p:cNvGrpSpPr/>
          <p:nvPr/>
        </p:nvGrpSpPr>
        <p:grpSpPr>
          <a:xfrm>
            <a:off x="7948238" y="1774024"/>
            <a:ext cx="353757" cy="331241"/>
            <a:chOff x="-25834600" y="3564375"/>
            <a:chExt cx="296950" cy="278050"/>
          </a:xfrm>
        </p:grpSpPr>
        <p:sp>
          <p:nvSpPr>
            <p:cNvPr id="5620" name="Google Shape;5620;p7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70"/>
          <p:cNvGrpSpPr/>
          <p:nvPr/>
        </p:nvGrpSpPr>
        <p:grpSpPr>
          <a:xfrm>
            <a:off x="7946362" y="2213376"/>
            <a:ext cx="357509" cy="352595"/>
            <a:chOff x="-25834600" y="3915850"/>
            <a:chExt cx="300100" cy="295975"/>
          </a:xfrm>
        </p:grpSpPr>
        <p:sp>
          <p:nvSpPr>
            <p:cNvPr id="5629" name="Google Shape;5629;p7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70"/>
          <p:cNvGrpSpPr/>
          <p:nvPr/>
        </p:nvGrpSpPr>
        <p:grpSpPr>
          <a:xfrm>
            <a:off x="6681790" y="2694606"/>
            <a:ext cx="228968" cy="350987"/>
            <a:chOff x="-23930925" y="3149300"/>
            <a:chExt cx="192200" cy="294625"/>
          </a:xfrm>
        </p:grpSpPr>
        <p:sp>
          <p:nvSpPr>
            <p:cNvPr id="5633" name="Google Shape;5633;p7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70"/>
          <p:cNvGrpSpPr/>
          <p:nvPr/>
        </p:nvGrpSpPr>
        <p:grpSpPr>
          <a:xfrm>
            <a:off x="6638620" y="3173090"/>
            <a:ext cx="315307" cy="351910"/>
            <a:chOff x="-23962425" y="3519475"/>
            <a:chExt cx="264675" cy="295400"/>
          </a:xfrm>
        </p:grpSpPr>
        <p:sp>
          <p:nvSpPr>
            <p:cNvPr id="5638" name="Google Shape;5638;p7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0" name="Google Shape;5640;p7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1" name="Google Shape;5641;p70"/>
          <p:cNvGrpSpPr/>
          <p:nvPr/>
        </p:nvGrpSpPr>
        <p:grpSpPr>
          <a:xfrm>
            <a:off x="8017295" y="3623134"/>
            <a:ext cx="239302" cy="351880"/>
            <a:chOff x="-22788075" y="3904625"/>
            <a:chExt cx="200875" cy="295375"/>
          </a:xfrm>
        </p:grpSpPr>
        <p:sp>
          <p:nvSpPr>
            <p:cNvPr id="5642" name="Google Shape;5642;p7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0"/>
          <p:cNvGrpSpPr/>
          <p:nvPr/>
        </p:nvGrpSpPr>
        <p:grpSpPr>
          <a:xfrm>
            <a:off x="6172593" y="1306499"/>
            <a:ext cx="354710" cy="352803"/>
            <a:chOff x="-27351575" y="3175300"/>
            <a:chExt cx="297750" cy="296150"/>
          </a:xfrm>
        </p:grpSpPr>
        <p:sp>
          <p:nvSpPr>
            <p:cNvPr id="5647" name="Google Shape;5647;p7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70"/>
          <p:cNvGrpSpPr/>
          <p:nvPr/>
        </p:nvGrpSpPr>
        <p:grpSpPr>
          <a:xfrm>
            <a:off x="6218402" y="1758809"/>
            <a:ext cx="269293" cy="353072"/>
            <a:chOff x="-27313750" y="3545275"/>
            <a:chExt cx="226050" cy="296375"/>
          </a:xfrm>
        </p:grpSpPr>
        <p:sp>
          <p:nvSpPr>
            <p:cNvPr id="5652" name="Google Shape;5652;p7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70"/>
          <p:cNvGrpSpPr/>
          <p:nvPr/>
        </p:nvGrpSpPr>
        <p:grpSpPr>
          <a:xfrm>
            <a:off x="6172593" y="2211380"/>
            <a:ext cx="354710" cy="356586"/>
            <a:chOff x="-27351575" y="3915650"/>
            <a:chExt cx="297750" cy="299325"/>
          </a:xfrm>
        </p:grpSpPr>
        <p:sp>
          <p:nvSpPr>
            <p:cNvPr id="5656" name="Google Shape;5656;p7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0"/>
          <p:cNvGrpSpPr/>
          <p:nvPr/>
        </p:nvGrpSpPr>
        <p:grpSpPr>
          <a:xfrm>
            <a:off x="4860084" y="2693579"/>
            <a:ext cx="319060" cy="353042"/>
            <a:chOff x="-25445525" y="3175900"/>
            <a:chExt cx="267825" cy="296350"/>
          </a:xfrm>
        </p:grpSpPr>
        <p:sp>
          <p:nvSpPr>
            <p:cNvPr id="5659" name="Google Shape;5659;p7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0"/>
          <p:cNvGrpSpPr/>
          <p:nvPr/>
        </p:nvGrpSpPr>
        <p:grpSpPr>
          <a:xfrm>
            <a:off x="4841797" y="3183902"/>
            <a:ext cx="355633" cy="330288"/>
            <a:chOff x="-25465200" y="3565175"/>
            <a:chExt cx="298525" cy="277250"/>
          </a:xfrm>
        </p:grpSpPr>
        <p:sp>
          <p:nvSpPr>
            <p:cNvPr id="5663" name="Google Shape;5663;p7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70"/>
          <p:cNvGrpSpPr/>
          <p:nvPr/>
        </p:nvGrpSpPr>
        <p:grpSpPr>
          <a:xfrm>
            <a:off x="4841336" y="3623432"/>
            <a:ext cx="356556" cy="351285"/>
            <a:chOff x="-25465200" y="3916150"/>
            <a:chExt cx="299300" cy="294875"/>
          </a:xfrm>
        </p:grpSpPr>
        <p:sp>
          <p:nvSpPr>
            <p:cNvPr id="5666" name="Google Shape;5666;p7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70"/>
          <p:cNvGrpSpPr/>
          <p:nvPr/>
        </p:nvGrpSpPr>
        <p:grpSpPr>
          <a:xfrm>
            <a:off x="7068775" y="2693698"/>
            <a:ext cx="351880" cy="352803"/>
            <a:chOff x="-23615075" y="3148525"/>
            <a:chExt cx="295375" cy="296150"/>
          </a:xfrm>
        </p:grpSpPr>
        <p:sp>
          <p:nvSpPr>
            <p:cNvPr id="5669" name="Google Shape;5669;p7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3" name="Google Shape;5673;p7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70"/>
          <p:cNvGrpSpPr/>
          <p:nvPr/>
        </p:nvGrpSpPr>
        <p:grpSpPr>
          <a:xfrm>
            <a:off x="7068299" y="3632977"/>
            <a:ext cx="352833" cy="332194"/>
            <a:chOff x="-23615075" y="3906200"/>
            <a:chExt cx="296175" cy="278850"/>
          </a:xfrm>
        </p:grpSpPr>
        <p:sp>
          <p:nvSpPr>
            <p:cNvPr id="5675" name="Google Shape;5675;p7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7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70"/>
          <p:cNvGrpSpPr/>
          <p:nvPr/>
        </p:nvGrpSpPr>
        <p:grpSpPr>
          <a:xfrm>
            <a:off x="6617268" y="1306618"/>
            <a:ext cx="353757" cy="352565"/>
            <a:chOff x="-26980600" y="3175500"/>
            <a:chExt cx="296950" cy="295950"/>
          </a:xfrm>
        </p:grpSpPr>
        <p:sp>
          <p:nvSpPr>
            <p:cNvPr id="5680" name="Google Shape;5680;p7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3" name="Google Shape;5683;p7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70"/>
          <p:cNvGrpSpPr/>
          <p:nvPr/>
        </p:nvGrpSpPr>
        <p:grpSpPr>
          <a:xfrm>
            <a:off x="6617744" y="2245154"/>
            <a:ext cx="352803" cy="289039"/>
            <a:chOff x="-26981375" y="3951875"/>
            <a:chExt cx="296150" cy="242625"/>
          </a:xfrm>
        </p:grpSpPr>
        <p:sp>
          <p:nvSpPr>
            <p:cNvPr id="5685" name="Google Shape;5685;p7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70"/>
          <p:cNvGrpSpPr/>
          <p:nvPr/>
        </p:nvGrpSpPr>
        <p:grpSpPr>
          <a:xfrm>
            <a:off x="5282787" y="2692745"/>
            <a:ext cx="351910" cy="354710"/>
            <a:chOff x="-25094250" y="3176075"/>
            <a:chExt cx="295400" cy="297750"/>
          </a:xfrm>
        </p:grpSpPr>
        <p:sp>
          <p:nvSpPr>
            <p:cNvPr id="5689" name="Google Shape;5689;p7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70"/>
          <p:cNvGrpSpPr/>
          <p:nvPr/>
        </p:nvGrpSpPr>
        <p:grpSpPr>
          <a:xfrm>
            <a:off x="5282787" y="3173106"/>
            <a:ext cx="351910" cy="351880"/>
            <a:chOff x="-25094250" y="3547050"/>
            <a:chExt cx="295400" cy="295375"/>
          </a:xfrm>
        </p:grpSpPr>
        <p:sp>
          <p:nvSpPr>
            <p:cNvPr id="5693" name="Google Shape;5693;p7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7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9" name="Google Shape;5699;p70"/>
          <p:cNvGrpSpPr/>
          <p:nvPr/>
        </p:nvGrpSpPr>
        <p:grpSpPr>
          <a:xfrm>
            <a:off x="7514864" y="2693698"/>
            <a:ext cx="352803" cy="352803"/>
            <a:chOff x="-23245675" y="3148525"/>
            <a:chExt cx="296150" cy="296150"/>
          </a:xfrm>
        </p:grpSpPr>
        <p:sp>
          <p:nvSpPr>
            <p:cNvPr id="5700" name="Google Shape;5700;p7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3" name="Google Shape;5703;p7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4" name="Google Shape;5704;p70"/>
          <p:cNvGrpSpPr/>
          <p:nvPr/>
        </p:nvGrpSpPr>
        <p:grpSpPr>
          <a:xfrm>
            <a:off x="7515325" y="3622672"/>
            <a:ext cx="351880" cy="352803"/>
            <a:chOff x="-23244900" y="3888100"/>
            <a:chExt cx="295375" cy="296150"/>
          </a:xfrm>
        </p:grpSpPr>
        <p:sp>
          <p:nvSpPr>
            <p:cNvPr id="5705" name="Google Shape;5705;p7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6" name="Google Shape;5716;p7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718" name="Google Shape;5718;p7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22"/>
        <p:cNvGrpSpPr/>
        <p:nvPr/>
      </p:nvGrpSpPr>
      <p:grpSpPr>
        <a:xfrm>
          <a:off x="0" y="0"/>
          <a:ext cx="0" cy="0"/>
          <a:chOff x="0" y="0"/>
          <a:chExt cx="0" cy="0"/>
        </a:xfrm>
      </p:grpSpPr>
      <p:sp>
        <p:nvSpPr>
          <p:cNvPr id="5723" name="Google Shape;5723;p7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4" name="Google Shape;5724;p71"/>
          <p:cNvGrpSpPr/>
          <p:nvPr/>
        </p:nvGrpSpPr>
        <p:grpSpPr>
          <a:xfrm>
            <a:off x="832654" y="1819647"/>
            <a:ext cx="367261" cy="367261"/>
            <a:chOff x="-65145700" y="3727425"/>
            <a:chExt cx="317425" cy="317425"/>
          </a:xfrm>
        </p:grpSpPr>
        <p:sp>
          <p:nvSpPr>
            <p:cNvPr id="5725" name="Google Shape;5725;p7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71"/>
          <p:cNvGrpSpPr/>
          <p:nvPr/>
        </p:nvGrpSpPr>
        <p:grpSpPr>
          <a:xfrm>
            <a:off x="835851" y="2248561"/>
            <a:ext cx="360868" cy="367261"/>
            <a:chOff x="-65144125" y="4094450"/>
            <a:chExt cx="311900" cy="317425"/>
          </a:xfrm>
        </p:grpSpPr>
        <p:sp>
          <p:nvSpPr>
            <p:cNvPr id="5728" name="Google Shape;5728;p7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1" name="Google Shape;5731;p7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2" name="Google Shape;5732;p71"/>
          <p:cNvGrpSpPr/>
          <p:nvPr/>
        </p:nvGrpSpPr>
        <p:grpSpPr>
          <a:xfrm>
            <a:off x="3039420" y="1819256"/>
            <a:ext cx="370645" cy="368042"/>
            <a:chOff x="-63250675" y="3744075"/>
            <a:chExt cx="320350" cy="318100"/>
          </a:xfrm>
        </p:grpSpPr>
        <p:sp>
          <p:nvSpPr>
            <p:cNvPr id="5733" name="Google Shape;5733;p7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71"/>
          <p:cNvGrpSpPr/>
          <p:nvPr/>
        </p:nvGrpSpPr>
        <p:grpSpPr>
          <a:xfrm>
            <a:off x="3041112" y="2248561"/>
            <a:ext cx="367261" cy="367261"/>
            <a:chOff x="-63250675" y="4110200"/>
            <a:chExt cx="317425" cy="317425"/>
          </a:xfrm>
        </p:grpSpPr>
        <p:sp>
          <p:nvSpPr>
            <p:cNvPr id="5737" name="Google Shape;5737;p7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71"/>
          <p:cNvGrpSpPr/>
          <p:nvPr/>
        </p:nvGrpSpPr>
        <p:grpSpPr>
          <a:xfrm>
            <a:off x="1720159" y="2745656"/>
            <a:ext cx="359075" cy="358844"/>
            <a:chOff x="-61351725" y="3372400"/>
            <a:chExt cx="310350" cy="310150"/>
          </a:xfrm>
        </p:grpSpPr>
        <p:sp>
          <p:nvSpPr>
            <p:cNvPr id="5747" name="Google Shape;5747;p7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1"/>
          <p:cNvGrpSpPr/>
          <p:nvPr/>
        </p:nvGrpSpPr>
        <p:grpSpPr>
          <a:xfrm>
            <a:off x="1716514" y="3208713"/>
            <a:ext cx="366364" cy="333534"/>
            <a:chOff x="-61354875" y="3751050"/>
            <a:chExt cx="316650" cy="288275"/>
          </a:xfrm>
        </p:grpSpPr>
        <p:sp>
          <p:nvSpPr>
            <p:cNvPr id="5751" name="Google Shape;5751;p7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1"/>
          <p:cNvGrpSpPr/>
          <p:nvPr/>
        </p:nvGrpSpPr>
        <p:grpSpPr>
          <a:xfrm>
            <a:off x="1716514" y="3650352"/>
            <a:ext cx="366364" cy="367290"/>
            <a:chOff x="-61354875" y="4101525"/>
            <a:chExt cx="316650" cy="317450"/>
          </a:xfrm>
        </p:grpSpPr>
        <p:sp>
          <p:nvSpPr>
            <p:cNvPr id="5755" name="Google Shape;5755;p7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71"/>
          <p:cNvGrpSpPr/>
          <p:nvPr/>
        </p:nvGrpSpPr>
        <p:grpSpPr>
          <a:xfrm>
            <a:off x="3932949" y="2742228"/>
            <a:ext cx="368157" cy="365699"/>
            <a:chOff x="-59470075" y="3308975"/>
            <a:chExt cx="318200" cy="316075"/>
          </a:xfrm>
        </p:grpSpPr>
        <p:sp>
          <p:nvSpPr>
            <p:cNvPr id="5758" name="Google Shape;5758;p7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71"/>
          <p:cNvGrpSpPr/>
          <p:nvPr/>
        </p:nvGrpSpPr>
        <p:grpSpPr>
          <a:xfrm>
            <a:off x="1278379" y="1377933"/>
            <a:ext cx="367261" cy="364686"/>
            <a:chOff x="-64781025" y="3361050"/>
            <a:chExt cx="317425" cy="315200"/>
          </a:xfrm>
        </p:grpSpPr>
        <p:sp>
          <p:nvSpPr>
            <p:cNvPr id="5768" name="Google Shape;5768;p7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2" name="Google Shape;5772;p7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71"/>
          <p:cNvGrpSpPr/>
          <p:nvPr/>
        </p:nvGrpSpPr>
        <p:grpSpPr>
          <a:xfrm>
            <a:off x="3482779" y="1819372"/>
            <a:ext cx="382765" cy="367810"/>
            <a:chOff x="-62890750" y="3747425"/>
            <a:chExt cx="330825" cy="317900"/>
          </a:xfrm>
        </p:grpSpPr>
        <p:sp>
          <p:nvSpPr>
            <p:cNvPr id="5776" name="Google Shape;5776;p7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1"/>
          <p:cNvGrpSpPr/>
          <p:nvPr/>
        </p:nvGrpSpPr>
        <p:grpSpPr>
          <a:xfrm>
            <a:off x="3490531" y="2249009"/>
            <a:ext cx="367261" cy="366364"/>
            <a:chOff x="-62884425" y="4111775"/>
            <a:chExt cx="317425" cy="316650"/>
          </a:xfrm>
        </p:grpSpPr>
        <p:sp>
          <p:nvSpPr>
            <p:cNvPr id="5791" name="Google Shape;5791;p7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71"/>
          <p:cNvGrpSpPr/>
          <p:nvPr/>
        </p:nvGrpSpPr>
        <p:grpSpPr>
          <a:xfrm>
            <a:off x="2163165" y="2745078"/>
            <a:ext cx="365438" cy="360001"/>
            <a:chOff x="-60991775" y="3376900"/>
            <a:chExt cx="315850" cy="311150"/>
          </a:xfrm>
        </p:grpSpPr>
        <p:sp>
          <p:nvSpPr>
            <p:cNvPr id="5794" name="Google Shape;5794;p7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71"/>
          <p:cNvGrpSpPr/>
          <p:nvPr/>
        </p:nvGrpSpPr>
        <p:grpSpPr>
          <a:xfrm>
            <a:off x="2162702" y="3195942"/>
            <a:ext cx="366364" cy="359075"/>
            <a:chOff x="-60988625" y="3740800"/>
            <a:chExt cx="316650" cy="310350"/>
          </a:xfrm>
        </p:grpSpPr>
        <p:sp>
          <p:nvSpPr>
            <p:cNvPr id="5798" name="Google Shape;5798;p7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71"/>
          <p:cNvGrpSpPr/>
          <p:nvPr/>
        </p:nvGrpSpPr>
        <p:grpSpPr>
          <a:xfrm>
            <a:off x="2162702" y="3651393"/>
            <a:ext cx="366364" cy="365207"/>
            <a:chOff x="-60987850" y="4100950"/>
            <a:chExt cx="316650" cy="315650"/>
          </a:xfrm>
        </p:grpSpPr>
        <p:sp>
          <p:nvSpPr>
            <p:cNvPr id="5802" name="Google Shape;5802;p7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71"/>
          <p:cNvGrpSpPr/>
          <p:nvPr/>
        </p:nvGrpSpPr>
        <p:grpSpPr>
          <a:xfrm>
            <a:off x="3932486" y="3196853"/>
            <a:ext cx="369083" cy="357253"/>
            <a:chOff x="-59447250" y="3706150"/>
            <a:chExt cx="319000" cy="308775"/>
          </a:xfrm>
        </p:grpSpPr>
        <p:sp>
          <p:nvSpPr>
            <p:cNvPr id="5808" name="Google Shape;5808;p7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71"/>
          <p:cNvGrpSpPr/>
          <p:nvPr/>
        </p:nvGrpSpPr>
        <p:grpSpPr>
          <a:xfrm>
            <a:off x="1721214" y="1378164"/>
            <a:ext cx="368186" cy="364224"/>
            <a:chOff x="-64406125" y="3362225"/>
            <a:chExt cx="318225" cy="314800"/>
          </a:xfrm>
        </p:grpSpPr>
        <p:sp>
          <p:nvSpPr>
            <p:cNvPr id="5813" name="Google Shape;5813;p7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7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6" name="Google Shape;5816;p71"/>
          <p:cNvGrpSpPr/>
          <p:nvPr/>
        </p:nvGrpSpPr>
        <p:grpSpPr>
          <a:xfrm>
            <a:off x="1721677" y="2249009"/>
            <a:ext cx="367261" cy="366364"/>
            <a:chOff x="-64410850" y="4094450"/>
            <a:chExt cx="317425" cy="316650"/>
          </a:xfrm>
        </p:grpSpPr>
        <p:sp>
          <p:nvSpPr>
            <p:cNvPr id="5817" name="Google Shape;5817;p7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0" name="Google Shape;5820;p7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1" name="Google Shape;5821;p71"/>
          <p:cNvGrpSpPr/>
          <p:nvPr/>
        </p:nvGrpSpPr>
        <p:grpSpPr>
          <a:xfrm>
            <a:off x="3943225" y="1819083"/>
            <a:ext cx="365467" cy="368389"/>
            <a:chOff x="-62516625" y="3743175"/>
            <a:chExt cx="315875" cy="318400"/>
          </a:xfrm>
        </p:grpSpPr>
        <p:sp>
          <p:nvSpPr>
            <p:cNvPr id="5822" name="Google Shape;5822;p7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71"/>
          <p:cNvGrpSpPr/>
          <p:nvPr/>
        </p:nvGrpSpPr>
        <p:grpSpPr>
          <a:xfrm>
            <a:off x="3950065" y="2269054"/>
            <a:ext cx="351786" cy="326274"/>
            <a:chOff x="-62511900" y="4129100"/>
            <a:chExt cx="304050" cy="282000"/>
          </a:xfrm>
        </p:grpSpPr>
        <p:sp>
          <p:nvSpPr>
            <p:cNvPr id="5825" name="Google Shape;5825;p7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71"/>
          <p:cNvGrpSpPr/>
          <p:nvPr/>
        </p:nvGrpSpPr>
        <p:grpSpPr>
          <a:xfrm>
            <a:off x="2628187" y="2741448"/>
            <a:ext cx="310770" cy="367261"/>
            <a:chOff x="-60597975" y="3367475"/>
            <a:chExt cx="268600" cy="317425"/>
          </a:xfrm>
        </p:grpSpPr>
        <p:sp>
          <p:nvSpPr>
            <p:cNvPr id="5831" name="Google Shape;5831;p7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6" name="Google Shape;5836;p7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7" name="Google Shape;5837;p71"/>
          <p:cNvGrpSpPr/>
          <p:nvPr/>
        </p:nvGrpSpPr>
        <p:grpSpPr>
          <a:xfrm>
            <a:off x="2600390" y="3702764"/>
            <a:ext cx="366364" cy="262465"/>
            <a:chOff x="-60621600" y="4145650"/>
            <a:chExt cx="316650" cy="226850"/>
          </a:xfrm>
        </p:grpSpPr>
        <p:sp>
          <p:nvSpPr>
            <p:cNvPr id="5838" name="Google Shape;5838;p7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71"/>
          <p:cNvGrpSpPr/>
          <p:nvPr/>
        </p:nvGrpSpPr>
        <p:grpSpPr>
          <a:xfrm>
            <a:off x="3937042" y="3651263"/>
            <a:ext cx="359972" cy="365467"/>
            <a:chOff x="-59400775" y="4084200"/>
            <a:chExt cx="311125" cy="315875"/>
          </a:xfrm>
        </p:grpSpPr>
        <p:sp>
          <p:nvSpPr>
            <p:cNvPr id="5842" name="Google Shape;5842;p7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71"/>
          <p:cNvGrpSpPr/>
          <p:nvPr/>
        </p:nvGrpSpPr>
        <p:grpSpPr>
          <a:xfrm>
            <a:off x="2161136" y="1377094"/>
            <a:ext cx="365438" cy="366364"/>
            <a:chOff x="-64044600" y="3360375"/>
            <a:chExt cx="315850" cy="316650"/>
          </a:xfrm>
        </p:grpSpPr>
        <p:sp>
          <p:nvSpPr>
            <p:cNvPr id="5849" name="Google Shape;5849;p7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71"/>
          <p:cNvGrpSpPr/>
          <p:nvPr/>
        </p:nvGrpSpPr>
        <p:grpSpPr>
          <a:xfrm>
            <a:off x="2187559" y="1819647"/>
            <a:ext cx="312592" cy="367261"/>
            <a:chOff x="-64022550" y="3727425"/>
            <a:chExt cx="270175" cy="317425"/>
          </a:xfrm>
        </p:grpSpPr>
        <p:sp>
          <p:nvSpPr>
            <p:cNvPr id="5853" name="Google Shape;5853;p7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71"/>
          <p:cNvGrpSpPr/>
          <p:nvPr/>
        </p:nvGrpSpPr>
        <p:grpSpPr>
          <a:xfrm>
            <a:off x="2211697" y="2248547"/>
            <a:ext cx="264317" cy="367290"/>
            <a:chOff x="-64001300" y="4093650"/>
            <a:chExt cx="228450" cy="317450"/>
          </a:xfrm>
        </p:grpSpPr>
        <p:sp>
          <p:nvSpPr>
            <p:cNvPr id="5857" name="Google Shape;5857;p7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71"/>
          <p:cNvGrpSpPr/>
          <p:nvPr/>
        </p:nvGrpSpPr>
        <p:grpSpPr>
          <a:xfrm>
            <a:off x="830701" y="2741838"/>
            <a:ext cx="359972" cy="366480"/>
            <a:chOff x="-62148800" y="3377700"/>
            <a:chExt cx="311125" cy="316750"/>
          </a:xfrm>
        </p:grpSpPr>
        <p:sp>
          <p:nvSpPr>
            <p:cNvPr id="5862" name="Google Shape;5862;p7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71"/>
          <p:cNvGrpSpPr/>
          <p:nvPr/>
        </p:nvGrpSpPr>
        <p:grpSpPr>
          <a:xfrm>
            <a:off x="826608" y="3191835"/>
            <a:ext cx="368157" cy="367290"/>
            <a:chOff x="-62154300" y="3743950"/>
            <a:chExt cx="318200" cy="317450"/>
          </a:xfrm>
        </p:grpSpPr>
        <p:sp>
          <p:nvSpPr>
            <p:cNvPr id="5865" name="Google Shape;5865;p7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71"/>
          <p:cNvGrpSpPr/>
          <p:nvPr/>
        </p:nvGrpSpPr>
        <p:grpSpPr>
          <a:xfrm>
            <a:off x="826594" y="3650815"/>
            <a:ext cx="368186" cy="366364"/>
            <a:chOff x="-62151950" y="4111775"/>
            <a:chExt cx="318225" cy="316650"/>
          </a:xfrm>
        </p:grpSpPr>
        <p:sp>
          <p:nvSpPr>
            <p:cNvPr id="5868" name="Google Shape;5868;p7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71"/>
          <p:cNvGrpSpPr/>
          <p:nvPr/>
        </p:nvGrpSpPr>
        <p:grpSpPr>
          <a:xfrm>
            <a:off x="3045218" y="2741361"/>
            <a:ext cx="368157" cy="367434"/>
            <a:chOff x="-60254550" y="3367325"/>
            <a:chExt cx="318200" cy="317575"/>
          </a:xfrm>
        </p:grpSpPr>
        <p:sp>
          <p:nvSpPr>
            <p:cNvPr id="5873" name="Google Shape;5873;p7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71"/>
          <p:cNvGrpSpPr/>
          <p:nvPr/>
        </p:nvGrpSpPr>
        <p:grpSpPr>
          <a:xfrm>
            <a:off x="3046115" y="3192355"/>
            <a:ext cx="366364" cy="366248"/>
            <a:chOff x="-60255350" y="3733825"/>
            <a:chExt cx="316650" cy="316550"/>
          </a:xfrm>
        </p:grpSpPr>
        <p:sp>
          <p:nvSpPr>
            <p:cNvPr id="5878" name="Google Shape;5878;p7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71"/>
          <p:cNvGrpSpPr/>
          <p:nvPr/>
        </p:nvGrpSpPr>
        <p:grpSpPr>
          <a:xfrm>
            <a:off x="3073912" y="3651263"/>
            <a:ext cx="310770" cy="365467"/>
            <a:chOff x="-60232500" y="4101525"/>
            <a:chExt cx="268600" cy="315875"/>
          </a:xfrm>
        </p:grpSpPr>
        <p:sp>
          <p:nvSpPr>
            <p:cNvPr id="5886" name="Google Shape;5886;p7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8" name="Google Shape;5888;p7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9" name="Google Shape;5889;p71"/>
          <p:cNvGrpSpPr/>
          <p:nvPr/>
        </p:nvGrpSpPr>
        <p:grpSpPr>
          <a:xfrm>
            <a:off x="2606912" y="1377094"/>
            <a:ext cx="368186" cy="366364"/>
            <a:chOff x="-63679950" y="3360375"/>
            <a:chExt cx="318225" cy="316650"/>
          </a:xfrm>
        </p:grpSpPr>
        <p:sp>
          <p:nvSpPr>
            <p:cNvPr id="5890" name="Google Shape;5890;p7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4" name="Google Shape;5894;p7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5" name="Google Shape;5895;p71"/>
          <p:cNvGrpSpPr/>
          <p:nvPr/>
        </p:nvGrpSpPr>
        <p:grpSpPr>
          <a:xfrm>
            <a:off x="2605539" y="2248431"/>
            <a:ext cx="370934" cy="367521"/>
            <a:chOff x="-63679950" y="4093450"/>
            <a:chExt cx="320600" cy="317650"/>
          </a:xfrm>
        </p:grpSpPr>
        <p:sp>
          <p:nvSpPr>
            <p:cNvPr id="5896" name="Google Shape;5896;p7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1"/>
          <p:cNvGrpSpPr/>
          <p:nvPr/>
        </p:nvGrpSpPr>
        <p:grpSpPr>
          <a:xfrm>
            <a:off x="1265656" y="2741433"/>
            <a:ext cx="366364" cy="367290"/>
            <a:chOff x="-61784125" y="3377700"/>
            <a:chExt cx="316650" cy="317450"/>
          </a:xfrm>
        </p:grpSpPr>
        <p:sp>
          <p:nvSpPr>
            <p:cNvPr id="5900" name="Google Shape;5900;p7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71"/>
          <p:cNvGrpSpPr/>
          <p:nvPr/>
        </p:nvGrpSpPr>
        <p:grpSpPr>
          <a:xfrm>
            <a:off x="1265656" y="3191835"/>
            <a:ext cx="366364" cy="367290"/>
            <a:chOff x="-61783350" y="3743950"/>
            <a:chExt cx="316650" cy="317450"/>
          </a:xfrm>
        </p:grpSpPr>
        <p:sp>
          <p:nvSpPr>
            <p:cNvPr id="5908" name="Google Shape;5908;p7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0" name="Google Shape;5910;p7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3" name="Google Shape;5913;p71"/>
          <p:cNvGrpSpPr/>
          <p:nvPr/>
        </p:nvGrpSpPr>
        <p:grpSpPr>
          <a:xfrm>
            <a:off x="3487080" y="3651668"/>
            <a:ext cx="369112" cy="364657"/>
            <a:chOff x="-59869425" y="4102225"/>
            <a:chExt cx="319025" cy="315175"/>
          </a:xfrm>
        </p:grpSpPr>
        <p:sp>
          <p:nvSpPr>
            <p:cNvPr id="5914" name="Google Shape;5914;p7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1"/>
          <p:cNvGrpSpPr/>
          <p:nvPr/>
        </p:nvGrpSpPr>
        <p:grpSpPr>
          <a:xfrm>
            <a:off x="2605883" y="4120490"/>
            <a:ext cx="366364" cy="365467"/>
            <a:chOff x="-59029025" y="3711650"/>
            <a:chExt cx="316650" cy="315875"/>
          </a:xfrm>
        </p:grpSpPr>
        <p:sp>
          <p:nvSpPr>
            <p:cNvPr id="5919" name="Google Shape;5919;p7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71"/>
          <p:cNvGrpSpPr/>
          <p:nvPr/>
        </p:nvGrpSpPr>
        <p:grpSpPr>
          <a:xfrm>
            <a:off x="4841373" y="1398014"/>
            <a:ext cx="351940" cy="348188"/>
            <a:chOff x="581525" y="3254850"/>
            <a:chExt cx="297750" cy="294575"/>
          </a:xfrm>
        </p:grpSpPr>
        <p:sp>
          <p:nvSpPr>
            <p:cNvPr id="5927" name="Google Shape;5927;p7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71"/>
          <p:cNvGrpSpPr/>
          <p:nvPr/>
        </p:nvGrpSpPr>
        <p:grpSpPr>
          <a:xfrm>
            <a:off x="4840442" y="1836950"/>
            <a:ext cx="353802" cy="351497"/>
            <a:chOff x="580725" y="3617925"/>
            <a:chExt cx="299325" cy="297375"/>
          </a:xfrm>
        </p:grpSpPr>
        <p:sp>
          <p:nvSpPr>
            <p:cNvPr id="5931" name="Google Shape;5931;p7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1"/>
          <p:cNvGrpSpPr/>
          <p:nvPr/>
        </p:nvGrpSpPr>
        <p:grpSpPr>
          <a:xfrm>
            <a:off x="4842304" y="2284140"/>
            <a:ext cx="350079" cy="350079"/>
            <a:chOff x="583100" y="3982600"/>
            <a:chExt cx="296175" cy="296175"/>
          </a:xfrm>
        </p:grpSpPr>
        <p:sp>
          <p:nvSpPr>
            <p:cNvPr id="5937" name="Google Shape;5937;p7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1"/>
          <p:cNvGrpSpPr/>
          <p:nvPr/>
        </p:nvGrpSpPr>
        <p:grpSpPr>
          <a:xfrm>
            <a:off x="7074918" y="1397764"/>
            <a:ext cx="307231" cy="348690"/>
            <a:chOff x="2423775" y="3226875"/>
            <a:chExt cx="259925" cy="295000"/>
          </a:xfrm>
        </p:grpSpPr>
        <p:sp>
          <p:nvSpPr>
            <p:cNvPr id="5945" name="Google Shape;5945;p7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71"/>
          <p:cNvGrpSpPr/>
          <p:nvPr/>
        </p:nvGrpSpPr>
        <p:grpSpPr>
          <a:xfrm>
            <a:off x="7052106" y="1839049"/>
            <a:ext cx="352857" cy="347301"/>
            <a:chOff x="2404875" y="3592725"/>
            <a:chExt cx="298525" cy="293825"/>
          </a:xfrm>
        </p:grpSpPr>
        <p:sp>
          <p:nvSpPr>
            <p:cNvPr id="5949" name="Google Shape;5949;p7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71"/>
          <p:cNvGrpSpPr/>
          <p:nvPr/>
        </p:nvGrpSpPr>
        <p:grpSpPr>
          <a:xfrm>
            <a:off x="7053036" y="2284614"/>
            <a:ext cx="350995" cy="349133"/>
            <a:chOff x="2404875" y="3955825"/>
            <a:chExt cx="296950" cy="295375"/>
          </a:xfrm>
        </p:grpSpPr>
        <p:sp>
          <p:nvSpPr>
            <p:cNvPr id="5953" name="Google Shape;5953;p7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71"/>
          <p:cNvGrpSpPr/>
          <p:nvPr/>
        </p:nvGrpSpPr>
        <p:grpSpPr>
          <a:xfrm>
            <a:off x="5747016" y="2748808"/>
            <a:ext cx="349163" cy="350079"/>
            <a:chOff x="4263650" y="3235150"/>
            <a:chExt cx="295400" cy="296175"/>
          </a:xfrm>
        </p:grpSpPr>
        <p:sp>
          <p:nvSpPr>
            <p:cNvPr id="5958" name="Google Shape;5958;p7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71"/>
          <p:cNvGrpSpPr/>
          <p:nvPr/>
        </p:nvGrpSpPr>
        <p:grpSpPr>
          <a:xfrm>
            <a:off x="5744696" y="3207969"/>
            <a:ext cx="353802" cy="327739"/>
            <a:chOff x="4266025" y="3609275"/>
            <a:chExt cx="299325" cy="277275"/>
          </a:xfrm>
        </p:grpSpPr>
        <p:sp>
          <p:nvSpPr>
            <p:cNvPr id="5964" name="Google Shape;5964;p7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71"/>
          <p:cNvGrpSpPr/>
          <p:nvPr/>
        </p:nvGrpSpPr>
        <p:grpSpPr>
          <a:xfrm>
            <a:off x="5745154" y="3673356"/>
            <a:ext cx="352886" cy="349133"/>
            <a:chOff x="4263650" y="3963700"/>
            <a:chExt cx="298550" cy="295375"/>
          </a:xfrm>
        </p:grpSpPr>
        <p:sp>
          <p:nvSpPr>
            <p:cNvPr id="5967" name="Google Shape;5967;p7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71"/>
          <p:cNvGrpSpPr/>
          <p:nvPr/>
        </p:nvGrpSpPr>
        <p:grpSpPr>
          <a:xfrm>
            <a:off x="8023491" y="2748809"/>
            <a:ext cx="226264" cy="350079"/>
            <a:chOff x="6164975" y="3211525"/>
            <a:chExt cx="191425" cy="296175"/>
          </a:xfrm>
        </p:grpSpPr>
        <p:sp>
          <p:nvSpPr>
            <p:cNvPr id="5975" name="Google Shape;5975;p7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1"/>
          <p:cNvGrpSpPr/>
          <p:nvPr/>
        </p:nvGrpSpPr>
        <p:grpSpPr>
          <a:xfrm>
            <a:off x="5285528" y="1397084"/>
            <a:ext cx="352886" cy="350049"/>
            <a:chOff x="946175" y="3253275"/>
            <a:chExt cx="298550" cy="296150"/>
          </a:xfrm>
        </p:grpSpPr>
        <p:sp>
          <p:nvSpPr>
            <p:cNvPr id="5983" name="Google Shape;5983;p7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71"/>
          <p:cNvGrpSpPr/>
          <p:nvPr/>
        </p:nvGrpSpPr>
        <p:grpSpPr>
          <a:xfrm>
            <a:off x="5286459" y="1839048"/>
            <a:ext cx="351024" cy="347301"/>
            <a:chOff x="946175" y="3619500"/>
            <a:chExt cx="296975" cy="293825"/>
          </a:xfrm>
        </p:grpSpPr>
        <p:sp>
          <p:nvSpPr>
            <p:cNvPr id="5989" name="Google Shape;5989;p7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71"/>
          <p:cNvGrpSpPr/>
          <p:nvPr/>
        </p:nvGrpSpPr>
        <p:grpSpPr>
          <a:xfrm>
            <a:off x="5286001" y="2283682"/>
            <a:ext cx="351940" cy="350995"/>
            <a:chOff x="944600" y="3981825"/>
            <a:chExt cx="297750" cy="296950"/>
          </a:xfrm>
        </p:grpSpPr>
        <p:sp>
          <p:nvSpPr>
            <p:cNvPr id="5996" name="Google Shape;5996;p7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71"/>
          <p:cNvGrpSpPr/>
          <p:nvPr/>
        </p:nvGrpSpPr>
        <p:grpSpPr>
          <a:xfrm>
            <a:off x="7502937" y="1397542"/>
            <a:ext cx="350079" cy="349133"/>
            <a:chOff x="2768750" y="3227275"/>
            <a:chExt cx="296175" cy="295375"/>
          </a:xfrm>
        </p:grpSpPr>
        <p:sp>
          <p:nvSpPr>
            <p:cNvPr id="6001" name="Google Shape;6001;p7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1"/>
          <p:cNvGrpSpPr/>
          <p:nvPr/>
        </p:nvGrpSpPr>
        <p:grpSpPr>
          <a:xfrm>
            <a:off x="7523888" y="1838414"/>
            <a:ext cx="308177" cy="348572"/>
            <a:chOff x="2786075" y="3591800"/>
            <a:chExt cx="260725" cy="294900"/>
          </a:xfrm>
        </p:grpSpPr>
        <p:sp>
          <p:nvSpPr>
            <p:cNvPr id="6010" name="Google Shape;6010;p7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71"/>
          <p:cNvGrpSpPr/>
          <p:nvPr/>
        </p:nvGrpSpPr>
        <p:grpSpPr>
          <a:xfrm>
            <a:off x="7564387" y="2284141"/>
            <a:ext cx="227180" cy="350079"/>
            <a:chOff x="2819150" y="3955025"/>
            <a:chExt cx="192200" cy="296175"/>
          </a:xfrm>
        </p:grpSpPr>
        <p:sp>
          <p:nvSpPr>
            <p:cNvPr id="6016" name="Google Shape;6016;p7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71"/>
          <p:cNvGrpSpPr/>
          <p:nvPr/>
        </p:nvGrpSpPr>
        <p:grpSpPr>
          <a:xfrm>
            <a:off x="6188160" y="2749739"/>
            <a:ext cx="349133" cy="348217"/>
            <a:chOff x="4629125" y="3235150"/>
            <a:chExt cx="295375" cy="294600"/>
          </a:xfrm>
        </p:grpSpPr>
        <p:sp>
          <p:nvSpPr>
            <p:cNvPr id="6021" name="Google Shape;6021;p7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71"/>
          <p:cNvGrpSpPr/>
          <p:nvPr/>
        </p:nvGrpSpPr>
        <p:grpSpPr>
          <a:xfrm>
            <a:off x="6188145" y="3197272"/>
            <a:ext cx="349163" cy="349133"/>
            <a:chOff x="4628325" y="3599825"/>
            <a:chExt cx="295400" cy="295375"/>
          </a:xfrm>
        </p:grpSpPr>
        <p:sp>
          <p:nvSpPr>
            <p:cNvPr id="6027" name="Google Shape;6027;p7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71"/>
          <p:cNvGrpSpPr/>
          <p:nvPr/>
        </p:nvGrpSpPr>
        <p:grpSpPr>
          <a:xfrm>
            <a:off x="6209096" y="3672883"/>
            <a:ext cx="307261" cy="350079"/>
            <a:chOff x="4645650" y="3962900"/>
            <a:chExt cx="259950" cy="296175"/>
          </a:xfrm>
        </p:grpSpPr>
        <p:sp>
          <p:nvSpPr>
            <p:cNvPr id="6040" name="Google Shape;6040;p7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1"/>
          <p:cNvGrpSpPr/>
          <p:nvPr/>
        </p:nvGrpSpPr>
        <p:grpSpPr>
          <a:xfrm>
            <a:off x="7962056" y="3197745"/>
            <a:ext cx="349133" cy="348188"/>
            <a:chOff x="6143725" y="3582500"/>
            <a:chExt cx="295375" cy="294575"/>
          </a:xfrm>
        </p:grpSpPr>
        <p:sp>
          <p:nvSpPr>
            <p:cNvPr id="6047" name="Google Shape;6047;p7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1"/>
          <p:cNvGrpSpPr/>
          <p:nvPr/>
        </p:nvGrpSpPr>
        <p:grpSpPr>
          <a:xfrm>
            <a:off x="5730883" y="1397084"/>
            <a:ext cx="350995" cy="350049"/>
            <a:chOff x="1310075" y="3253275"/>
            <a:chExt cx="296950" cy="296150"/>
          </a:xfrm>
        </p:grpSpPr>
        <p:sp>
          <p:nvSpPr>
            <p:cNvPr id="6055" name="Google Shape;6055;p7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9" name="Google Shape;6059;p71"/>
          <p:cNvGrpSpPr/>
          <p:nvPr/>
        </p:nvGrpSpPr>
        <p:grpSpPr>
          <a:xfrm>
            <a:off x="5730410" y="2283343"/>
            <a:ext cx="351941" cy="351675"/>
            <a:chOff x="1310075" y="3980250"/>
            <a:chExt cx="297750" cy="297525"/>
          </a:xfrm>
        </p:grpSpPr>
        <p:sp>
          <p:nvSpPr>
            <p:cNvPr id="6060" name="Google Shape;6060;p7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1"/>
          <p:cNvGrpSpPr/>
          <p:nvPr/>
        </p:nvGrpSpPr>
        <p:grpSpPr>
          <a:xfrm>
            <a:off x="7995198" y="1397542"/>
            <a:ext cx="266305" cy="349133"/>
            <a:chOff x="3167275" y="3227275"/>
            <a:chExt cx="225300" cy="295375"/>
          </a:xfrm>
        </p:grpSpPr>
        <p:sp>
          <p:nvSpPr>
            <p:cNvPr id="6065" name="Google Shape;6065;p7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7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71"/>
          <p:cNvGrpSpPr/>
          <p:nvPr/>
        </p:nvGrpSpPr>
        <p:grpSpPr>
          <a:xfrm>
            <a:off x="7952380" y="2284599"/>
            <a:ext cx="351940" cy="349163"/>
            <a:chOff x="3133425" y="3955025"/>
            <a:chExt cx="297750" cy="295400"/>
          </a:xfrm>
        </p:grpSpPr>
        <p:sp>
          <p:nvSpPr>
            <p:cNvPr id="6072" name="Google Shape;6072;p7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1"/>
          <p:cNvGrpSpPr/>
          <p:nvPr/>
        </p:nvGrpSpPr>
        <p:grpSpPr>
          <a:xfrm>
            <a:off x="6632554" y="2748187"/>
            <a:ext cx="350079" cy="351320"/>
            <a:chOff x="4991425" y="3234750"/>
            <a:chExt cx="296175" cy="297225"/>
          </a:xfrm>
        </p:grpSpPr>
        <p:sp>
          <p:nvSpPr>
            <p:cNvPr id="6076" name="Google Shape;6076;p7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71"/>
          <p:cNvGrpSpPr/>
          <p:nvPr/>
        </p:nvGrpSpPr>
        <p:grpSpPr>
          <a:xfrm>
            <a:off x="6632554" y="3217750"/>
            <a:ext cx="350079" cy="308177"/>
            <a:chOff x="4991425" y="3617150"/>
            <a:chExt cx="296175" cy="260725"/>
          </a:xfrm>
        </p:grpSpPr>
        <p:sp>
          <p:nvSpPr>
            <p:cNvPr id="6083" name="Google Shape;6083;p7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71"/>
          <p:cNvGrpSpPr/>
          <p:nvPr/>
        </p:nvGrpSpPr>
        <p:grpSpPr>
          <a:xfrm>
            <a:off x="6709827" y="3673341"/>
            <a:ext cx="195532" cy="349163"/>
            <a:chOff x="5056800" y="3962900"/>
            <a:chExt cx="165425" cy="295400"/>
          </a:xfrm>
        </p:grpSpPr>
        <p:sp>
          <p:nvSpPr>
            <p:cNvPr id="6091" name="Google Shape;6091;p7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1"/>
          <p:cNvGrpSpPr/>
          <p:nvPr/>
        </p:nvGrpSpPr>
        <p:grpSpPr>
          <a:xfrm>
            <a:off x="7961125" y="3673357"/>
            <a:ext cx="350995" cy="349133"/>
            <a:chOff x="6168925" y="3936925"/>
            <a:chExt cx="296950" cy="295375"/>
          </a:xfrm>
        </p:grpSpPr>
        <p:sp>
          <p:nvSpPr>
            <p:cNvPr id="6095" name="Google Shape;6095;p7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71"/>
          <p:cNvGrpSpPr/>
          <p:nvPr/>
        </p:nvGrpSpPr>
        <p:grpSpPr>
          <a:xfrm>
            <a:off x="6174844" y="1390429"/>
            <a:ext cx="348188" cy="349133"/>
            <a:chOff x="1674750" y="3254050"/>
            <a:chExt cx="294575" cy="295375"/>
          </a:xfrm>
        </p:grpSpPr>
        <p:sp>
          <p:nvSpPr>
            <p:cNvPr id="6102" name="Google Shape;6102;p7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71"/>
          <p:cNvGrpSpPr/>
          <p:nvPr/>
        </p:nvGrpSpPr>
        <p:grpSpPr>
          <a:xfrm>
            <a:off x="6189239" y="1838132"/>
            <a:ext cx="319347" cy="349133"/>
            <a:chOff x="1687350" y="3618725"/>
            <a:chExt cx="270175" cy="295375"/>
          </a:xfrm>
        </p:grpSpPr>
        <p:sp>
          <p:nvSpPr>
            <p:cNvPr id="6106" name="Google Shape;6106;p7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1"/>
          <p:cNvGrpSpPr/>
          <p:nvPr/>
        </p:nvGrpSpPr>
        <p:grpSpPr>
          <a:xfrm>
            <a:off x="6172942" y="2284613"/>
            <a:ext cx="351940" cy="349133"/>
            <a:chOff x="1672375" y="3982600"/>
            <a:chExt cx="297750" cy="295375"/>
          </a:xfrm>
        </p:grpSpPr>
        <p:sp>
          <p:nvSpPr>
            <p:cNvPr id="6110" name="Google Shape;6110;p7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71"/>
          <p:cNvGrpSpPr/>
          <p:nvPr/>
        </p:nvGrpSpPr>
        <p:grpSpPr>
          <a:xfrm>
            <a:off x="4864934" y="2748808"/>
            <a:ext cx="350079" cy="350079"/>
            <a:chOff x="3497300" y="3227275"/>
            <a:chExt cx="296175" cy="296175"/>
          </a:xfrm>
        </p:grpSpPr>
        <p:sp>
          <p:nvSpPr>
            <p:cNvPr id="6114" name="Google Shape;6114;p7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1"/>
          <p:cNvGrpSpPr/>
          <p:nvPr/>
        </p:nvGrpSpPr>
        <p:grpSpPr>
          <a:xfrm>
            <a:off x="4865407" y="3198203"/>
            <a:ext cx="349133" cy="347272"/>
            <a:chOff x="3497300" y="3591950"/>
            <a:chExt cx="295375" cy="293800"/>
          </a:xfrm>
        </p:grpSpPr>
        <p:sp>
          <p:nvSpPr>
            <p:cNvPr id="6123" name="Google Shape;6123;p7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71"/>
          <p:cNvGrpSpPr/>
          <p:nvPr/>
        </p:nvGrpSpPr>
        <p:grpSpPr>
          <a:xfrm>
            <a:off x="4865407" y="3673341"/>
            <a:ext cx="349133" cy="349163"/>
            <a:chOff x="3497300" y="3955025"/>
            <a:chExt cx="295375" cy="295400"/>
          </a:xfrm>
        </p:grpSpPr>
        <p:sp>
          <p:nvSpPr>
            <p:cNvPr id="6132" name="Google Shape;6132;p7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1"/>
          <p:cNvGrpSpPr/>
          <p:nvPr/>
        </p:nvGrpSpPr>
        <p:grpSpPr>
          <a:xfrm>
            <a:off x="7089979" y="2749532"/>
            <a:ext cx="327739" cy="348631"/>
            <a:chOff x="5364750" y="3235150"/>
            <a:chExt cx="277275" cy="294950"/>
          </a:xfrm>
        </p:grpSpPr>
        <p:sp>
          <p:nvSpPr>
            <p:cNvPr id="6136" name="Google Shape;6136;p7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1"/>
          <p:cNvGrpSpPr/>
          <p:nvPr/>
        </p:nvGrpSpPr>
        <p:grpSpPr>
          <a:xfrm>
            <a:off x="7078337" y="3195868"/>
            <a:ext cx="351024" cy="351941"/>
            <a:chOff x="5355300" y="3598250"/>
            <a:chExt cx="296975" cy="297750"/>
          </a:xfrm>
        </p:grpSpPr>
        <p:sp>
          <p:nvSpPr>
            <p:cNvPr id="6145" name="Google Shape;6145;p7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1"/>
          <p:cNvGrpSpPr/>
          <p:nvPr/>
        </p:nvGrpSpPr>
        <p:grpSpPr>
          <a:xfrm>
            <a:off x="7082533" y="3734790"/>
            <a:ext cx="342632" cy="226264"/>
            <a:chOff x="5358450" y="4015675"/>
            <a:chExt cx="289875" cy="191425"/>
          </a:xfrm>
        </p:grpSpPr>
        <p:sp>
          <p:nvSpPr>
            <p:cNvPr id="6154" name="Google Shape;6154;p7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1"/>
          <p:cNvGrpSpPr/>
          <p:nvPr/>
        </p:nvGrpSpPr>
        <p:grpSpPr>
          <a:xfrm>
            <a:off x="6209015" y="4117322"/>
            <a:ext cx="351024" cy="325464"/>
            <a:chOff x="6543825" y="3202075"/>
            <a:chExt cx="296975" cy="275350"/>
          </a:xfrm>
        </p:grpSpPr>
        <p:sp>
          <p:nvSpPr>
            <p:cNvPr id="6159" name="Google Shape;6159;p7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71"/>
          <p:cNvGrpSpPr/>
          <p:nvPr/>
        </p:nvGrpSpPr>
        <p:grpSpPr>
          <a:xfrm>
            <a:off x="6615996" y="1397069"/>
            <a:ext cx="350079" cy="350079"/>
            <a:chOff x="2037825" y="3254050"/>
            <a:chExt cx="296175" cy="296175"/>
          </a:xfrm>
        </p:grpSpPr>
        <p:sp>
          <p:nvSpPr>
            <p:cNvPr id="6167" name="Google Shape;6167;p7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1"/>
          <p:cNvGrpSpPr/>
          <p:nvPr/>
        </p:nvGrpSpPr>
        <p:grpSpPr>
          <a:xfrm>
            <a:off x="6614135" y="1838236"/>
            <a:ext cx="353802" cy="348926"/>
            <a:chOff x="2034675" y="3617925"/>
            <a:chExt cx="299325" cy="295200"/>
          </a:xfrm>
        </p:grpSpPr>
        <p:sp>
          <p:nvSpPr>
            <p:cNvPr id="6174" name="Google Shape;6174;p7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1"/>
          <p:cNvGrpSpPr/>
          <p:nvPr/>
        </p:nvGrpSpPr>
        <p:grpSpPr>
          <a:xfrm>
            <a:off x="6615996" y="2284613"/>
            <a:ext cx="350079" cy="349133"/>
            <a:chOff x="2037825" y="3981825"/>
            <a:chExt cx="296175" cy="295375"/>
          </a:xfrm>
        </p:grpSpPr>
        <p:sp>
          <p:nvSpPr>
            <p:cNvPr id="6180" name="Google Shape;6180;p7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1"/>
          <p:cNvGrpSpPr/>
          <p:nvPr/>
        </p:nvGrpSpPr>
        <p:grpSpPr>
          <a:xfrm>
            <a:off x="5301014" y="2780929"/>
            <a:ext cx="350079" cy="285837"/>
            <a:chOff x="3860400" y="3254050"/>
            <a:chExt cx="296175" cy="241825"/>
          </a:xfrm>
        </p:grpSpPr>
        <p:sp>
          <p:nvSpPr>
            <p:cNvPr id="6184" name="Google Shape;6184;p7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71"/>
          <p:cNvGrpSpPr/>
          <p:nvPr/>
        </p:nvGrpSpPr>
        <p:grpSpPr>
          <a:xfrm>
            <a:off x="5300541" y="3196800"/>
            <a:ext cx="351024" cy="350079"/>
            <a:chOff x="3859600" y="3591950"/>
            <a:chExt cx="296975" cy="296175"/>
          </a:xfrm>
        </p:grpSpPr>
        <p:sp>
          <p:nvSpPr>
            <p:cNvPr id="6192" name="Google Shape;6192;p7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1"/>
          <p:cNvGrpSpPr/>
          <p:nvPr/>
        </p:nvGrpSpPr>
        <p:grpSpPr>
          <a:xfrm>
            <a:off x="5301014" y="3672883"/>
            <a:ext cx="350079" cy="350079"/>
            <a:chOff x="3860400" y="3955025"/>
            <a:chExt cx="296175" cy="296175"/>
          </a:xfrm>
        </p:grpSpPr>
        <p:sp>
          <p:nvSpPr>
            <p:cNvPr id="6196" name="Google Shape;6196;p7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71"/>
          <p:cNvGrpSpPr/>
          <p:nvPr/>
        </p:nvGrpSpPr>
        <p:grpSpPr>
          <a:xfrm>
            <a:off x="7516230" y="2749281"/>
            <a:ext cx="355664" cy="349133"/>
            <a:chOff x="5716825" y="3235950"/>
            <a:chExt cx="300900" cy="295375"/>
          </a:xfrm>
        </p:grpSpPr>
        <p:sp>
          <p:nvSpPr>
            <p:cNvPr id="6202" name="Google Shape;6202;p7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1"/>
          <p:cNvGrpSpPr/>
          <p:nvPr/>
        </p:nvGrpSpPr>
        <p:grpSpPr>
          <a:xfrm>
            <a:off x="7529261" y="3207969"/>
            <a:ext cx="329601" cy="327739"/>
            <a:chOff x="5727850" y="3609275"/>
            <a:chExt cx="278850" cy="277275"/>
          </a:xfrm>
        </p:grpSpPr>
        <p:sp>
          <p:nvSpPr>
            <p:cNvPr id="6207" name="Google Shape;6207;p7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1"/>
          <p:cNvGrpSpPr/>
          <p:nvPr/>
        </p:nvGrpSpPr>
        <p:grpSpPr>
          <a:xfrm>
            <a:off x="7540446" y="3673356"/>
            <a:ext cx="307231" cy="349133"/>
            <a:chOff x="5736525" y="3963700"/>
            <a:chExt cx="259925" cy="295375"/>
          </a:xfrm>
        </p:grpSpPr>
        <p:sp>
          <p:nvSpPr>
            <p:cNvPr id="6213" name="Google Shape;6213;p7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1"/>
          <p:cNvGrpSpPr/>
          <p:nvPr/>
        </p:nvGrpSpPr>
        <p:grpSpPr>
          <a:xfrm>
            <a:off x="6632026" y="4122683"/>
            <a:ext cx="351024" cy="350079"/>
            <a:chOff x="6553275" y="3604550"/>
            <a:chExt cx="296975" cy="296175"/>
          </a:xfrm>
        </p:grpSpPr>
        <p:sp>
          <p:nvSpPr>
            <p:cNvPr id="6221" name="Google Shape;6221;p7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7" name="Google Shape;6227;p7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228" name="Google Shape;6228;p7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32"/>
        <p:cNvGrpSpPr/>
        <p:nvPr/>
      </p:nvGrpSpPr>
      <p:grpSpPr>
        <a:xfrm>
          <a:off x="0" y="0"/>
          <a:ext cx="0" cy="0"/>
          <a:chOff x="0" y="0"/>
          <a:chExt cx="0" cy="0"/>
        </a:xfrm>
      </p:grpSpPr>
      <p:grpSp>
        <p:nvGrpSpPr>
          <p:cNvPr id="6233" name="Google Shape;6233;p72"/>
          <p:cNvGrpSpPr/>
          <p:nvPr/>
        </p:nvGrpSpPr>
        <p:grpSpPr>
          <a:xfrm>
            <a:off x="859032" y="1380546"/>
            <a:ext cx="294401" cy="353645"/>
            <a:chOff x="-35814600" y="3202075"/>
            <a:chExt cx="242625" cy="291450"/>
          </a:xfrm>
        </p:grpSpPr>
        <p:sp>
          <p:nvSpPr>
            <p:cNvPr id="6234" name="Google Shape;6234;p7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72"/>
          <p:cNvGrpSpPr/>
          <p:nvPr/>
        </p:nvGrpSpPr>
        <p:grpSpPr>
          <a:xfrm>
            <a:off x="829410" y="1821466"/>
            <a:ext cx="353645" cy="353888"/>
            <a:chOff x="-35839800" y="3561025"/>
            <a:chExt cx="291450" cy="291650"/>
          </a:xfrm>
        </p:grpSpPr>
        <p:sp>
          <p:nvSpPr>
            <p:cNvPr id="6242" name="Google Shape;6242;p7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7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72"/>
          <p:cNvGrpSpPr/>
          <p:nvPr/>
        </p:nvGrpSpPr>
        <p:grpSpPr>
          <a:xfrm>
            <a:off x="3066955" y="1380546"/>
            <a:ext cx="353645" cy="353645"/>
            <a:chOff x="-34003850" y="3227275"/>
            <a:chExt cx="291450" cy="291450"/>
          </a:xfrm>
        </p:grpSpPr>
        <p:sp>
          <p:nvSpPr>
            <p:cNvPr id="6251" name="Google Shape;6251;p7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72"/>
          <p:cNvGrpSpPr/>
          <p:nvPr/>
        </p:nvGrpSpPr>
        <p:grpSpPr>
          <a:xfrm>
            <a:off x="3066485" y="1821238"/>
            <a:ext cx="354586" cy="354343"/>
            <a:chOff x="-34004625" y="3585850"/>
            <a:chExt cx="292225" cy="292025"/>
          </a:xfrm>
        </p:grpSpPr>
        <p:sp>
          <p:nvSpPr>
            <p:cNvPr id="6257" name="Google Shape;6257;p7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72"/>
          <p:cNvGrpSpPr/>
          <p:nvPr/>
        </p:nvGrpSpPr>
        <p:grpSpPr>
          <a:xfrm>
            <a:off x="3066000" y="2256439"/>
            <a:ext cx="355557" cy="354616"/>
            <a:chOff x="-34005425" y="3945575"/>
            <a:chExt cx="293025" cy="292250"/>
          </a:xfrm>
        </p:grpSpPr>
        <p:sp>
          <p:nvSpPr>
            <p:cNvPr id="6263" name="Google Shape;6263;p7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2"/>
          <p:cNvGrpSpPr/>
          <p:nvPr/>
        </p:nvGrpSpPr>
        <p:grpSpPr>
          <a:xfrm>
            <a:off x="1713099" y="2729615"/>
            <a:ext cx="358408" cy="355557"/>
            <a:chOff x="-32174975" y="3192625"/>
            <a:chExt cx="295375" cy="293025"/>
          </a:xfrm>
        </p:grpSpPr>
        <p:sp>
          <p:nvSpPr>
            <p:cNvPr id="6267" name="Google Shape;6267;p7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1" name="Google Shape;6271;p7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72"/>
          <p:cNvGrpSpPr/>
          <p:nvPr/>
        </p:nvGrpSpPr>
        <p:grpSpPr>
          <a:xfrm>
            <a:off x="3952249" y="2730570"/>
            <a:ext cx="354586" cy="353645"/>
            <a:chOff x="-30345325" y="3184750"/>
            <a:chExt cx="292225" cy="291450"/>
          </a:xfrm>
        </p:grpSpPr>
        <p:sp>
          <p:nvSpPr>
            <p:cNvPr id="6274" name="Google Shape;6274;p7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2"/>
          <p:cNvGrpSpPr/>
          <p:nvPr/>
        </p:nvGrpSpPr>
        <p:grpSpPr>
          <a:xfrm>
            <a:off x="1277001" y="1380546"/>
            <a:ext cx="353645" cy="353645"/>
            <a:chOff x="-35481425" y="3202075"/>
            <a:chExt cx="291450" cy="291450"/>
          </a:xfrm>
        </p:grpSpPr>
        <p:sp>
          <p:nvSpPr>
            <p:cNvPr id="6280" name="Google Shape;6280;p7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72"/>
          <p:cNvGrpSpPr/>
          <p:nvPr/>
        </p:nvGrpSpPr>
        <p:grpSpPr>
          <a:xfrm>
            <a:off x="1276531" y="1822072"/>
            <a:ext cx="354586" cy="352675"/>
            <a:chOff x="-35482200" y="3561225"/>
            <a:chExt cx="292225" cy="290650"/>
          </a:xfrm>
        </p:grpSpPr>
        <p:sp>
          <p:nvSpPr>
            <p:cNvPr id="6288" name="Google Shape;6288;p7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72"/>
          <p:cNvGrpSpPr/>
          <p:nvPr/>
        </p:nvGrpSpPr>
        <p:grpSpPr>
          <a:xfrm>
            <a:off x="1277001" y="2256940"/>
            <a:ext cx="353645" cy="353615"/>
            <a:chOff x="-35481425" y="3919600"/>
            <a:chExt cx="291450" cy="291425"/>
          </a:xfrm>
        </p:grpSpPr>
        <p:sp>
          <p:nvSpPr>
            <p:cNvPr id="6292" name="Google Shape;6292;p7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72"/>
          <p:cNvGrpSpPr/>
          <p:nvPr/>
        </p:nvGrpSpPr>
        <p:grpSpPr>
          <a:xfrm>
            <a:off x="3512636" y="1381031"/>
            <a:ext cx="357468" cy="352675"/>
            <a:chOff x="-33645475" y="3228075"/>
            <a:chExt cx="294600" cy="290650"/>
          </a:xfrm>
        </p:grpSpPr>
        <p:sp>
          <p:nvSpPr>
            <p:cNvPr id="6301" name="Google Shape;6301;p7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2"/>
          <p:cNvGrpSpPr/>
          <p:nvPr/>
        </p:nvGrpSpPr>
        <p:grpSpPr>
          <a:xfrm>
            <a:off x="3513606" y="1821116"/>
            <a:ext cx="355526" cy="354586"/>
            <a:chOff x="-33646250" y="3586425"/>
            <a:chExt cx="293000" cy="292225"/>
          </a:xfrm>
        </p:grpSpPr>
        <p:sp>
          <p:nvSpPr>
            <p:cNvPr id="6309" name="Google Shape;6309;p7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2"/>
          <p:cNvGrpSpPr/>
          <p:nvPr/>
        </p:nvGrpSpPr>
        <p:grpSpPr>
          <a:xfrm>
            <a:off x="3514076" y="2255969"/>
            <a:ext cx="354586" cy="355557"/>
            <a:chOff x="-33645475" y="3944800"/>
            <a:chExt cx="292225" cy="293025"/>
          </a:xfrm>
        </p:grpSpPr>
        <p:sp>
          <p:nvSpPr>
            <p:cNvPr id="6312" name="Google Shape;6312;p7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2"/>
          <p:cNvGrpSpPr/>
          <p:nvPr/>
        </p:nvGrpSpPr>
        <p:grpSpPr>
          <a:xfrm>
            <a:off x="2167295" y="2729706"/>
            <a:ext cx="352675" cy="355375"/>
            <a:chOff x="-31809525" y="3192625"/>
            <a:chExt cx="290650" cy="292875"/>
          </a:xfrm>
        </p:grpSpPr>
        <p:sp>
          <p:nvSpPr>
            <p:cNvPr id="6323" name="Google Shape;6323;p7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2"/>
          <p:cNvGrpSpPr/>
          <p:nvPr/>
        </p:nvGrpSpPr>
        <p:grpSpPr>
          <a:xfrm>
            <a:off x="2166810" y="3200258"/>
            <a:ext cx="353645" cy="355557"/>
            <a:chOff x="-31811100" y="3550975"/>
            <a:chExt cx="291450" cy="293025"/>
          </a:xfrm>
        </p:grpSpPr>
        <p:sp>
          <p:nvSpPr>
            <p:cNvPr id="6328" name="Google Shape;6328;p7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2"/>
          <p:cNvGrpSpPr/>
          <p:nvPr/>
        </p:nvGrpSpPr>
        <p:grpSpPr>
          <a:xfrm>
            <a:off x="2160606" y="3664562"/>
            <a:ext cx="366052" cy="356831"/>
            <a:chOff x="-31817400" y="3910025"/>
            <a:chExt cx="301675" cy="294075"/>
          </a:xfrm>
        </p:grpSpPr>
        <p:sp>
          <p:nvSpPr>
            <p:cNvPr id="6336" name="Google Shape;6336;p7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72"/>
          <p:cNvGrpSpPr/>
          <p:nvPr/>
        </p:nvGrpSpPr>
        <p:grpSpPr>
          <a:xfrm>
            <a:off x="3952234" y="3200743"/>
            <a:ext cx="354616" cy="354586"/>
            <a:chOff x="-30354000" y="3569100"/>
            <a:chExt cx="292250" cy="292225"/>
          </a:xfrm>
        </p:grpSpPr>
        <p:sp>
          <p:nvSpPr>
            <p:cNvPr id="6340" name="Google Shape;6340;p7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2"/>
          <p:cNvGrpSpPr/>
          <p:nvPr/>
        </p:nvGrpSpPr>
        <p:grpSpPr>
          <a:xfrm>
            <a:off x="1730812" y="1380546"/>
            <a:ext cx="342148" cy="353645"/>
            <a:chOff x="-35118325" y="3202075"/>
            <a:chExt cx="281975" cy="291450"/>
          </a:xfrm>
        </p:grpSpPr>
        <p:sp>
          <p:nvSpPr>
            <p:cNvPr id="6347" name="Google Shape;6347;p7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2"/>
          <p:cNvGrpSpPr/>
          <p:nvPr/>
        </p:nvGrpSpPr>
        <p:grpSpPr>
          <a:xfrm>
            <a:off x="1724593" y="1821799"/>
            <a:ext cx="354586" cy="353221"/>
            <a:chOff x="-35123050" y="3561225"/>
            <a:chExt cx="292225" cy="291100"/>
          </a:xfrm>
        </p:grpSpPr>
        <p:sp>
          <p:nvSpPr>
            <p:cNvPr id="6352" name="Google Shape;6352;p7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72"/>
          <p:cNvGrpSpPr/>
          <p:nvPr/>
        </p:nvGrpSpPr>
        <p:grpSpPr>
          <a:xfrm>
            <a:off x="1766652" y="2256940"/>
            <a:ext cx="270467" cy="353615"/>
            <a:chOff x="-35089175" y="3919600"/>
            <a:chExt cx="222900" cy="291425"/>
          </a:xfrm>
        </p:grpSpPr>
        <p:sp>
          <p:nvSpPr>
            <p:cNvPr id="6355" name="Google Shape;6355;p7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2"/>
          <p:cNvGrpSpPr/>
          <p:nvPr/>
        </p:nvGrpSpPr>
        <p:grpSpPr>
          <a:xfrm>
            <a:off x="3963648" y="1380303"/>
            <a:ext cx="336445" cy="354131"/>
            <a:chOff x="-33277650" y="3226875"/>
            <a:chExt cx="277275" cy="291850"/>
          </a:xfrm>
        </p:grpSpPr>
        <p:sp>
          <p:nvSpPr>
            <p:cNvPr id="6358" name="Google Shape;6358;p7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2"/>
          <p:cNvGrpSpPr/>
          <p:nvPr/>
        </p:nvGrpSpPr>
        <p:grpSpPr>
          <a:xfrm>
            <a:off x="3955048" y="1821587"/>
            <a:ext cx="353645" cy="353645"/>
            <a:chOff x="-33286325" y="3586425"/>
            <a:chExt cx="291450" cy="291450"/>
          </a:xfrm>
        </p:grpSpPr>
        <p:sp>
          <p:nvSpPr>
            <p:cNvPr id="6366" name="Google Shape;6366;p7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72"/>
          <p:cNvGrpSpPr/>
          <p:nvPr/>
        </p:nvGrpSpPr>
        <p:grpSpPr>
          <a:xfrm>
            <a:off x="3955048" y="2255969"/>
            <a:ext cx="353645" cy="355557"/>
            <a:chOff x="-33286325" y="3944800"/>
            <a:chExt cx="291450" cy="293025"/>
          </a:xfrm>
        </p:grpSpPr>
        <p:sp>
          <p:nvSpPr>
            <p:cNvPr id="6372" name="Google Shape;6372;p7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2"/>
          <p:cNvGrpSpPr/>
          <p:nvPr/>
        </p:nvGrpSpPr>
        <p:grpSpPr>
          <a:xfrm>
            <a:off x="2613445" y="2729129"/>
            <a:ext cx="353645" cy="356527"/>
            <a:chOff x="-31452725" y="3191825"/>
            <a:chExt cx="291450" cy="293825"/>
          </a:xfrm>
        </p:grpSpPr>
        <p:sp>
          <p:nvSpPr>
            <p:cNvPr id="6377" name="Google Shape;6377;p7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2"/>
          <p:cNvGrpSpPr/>
          <p:nvPr/>
        </p:nvGrpSpPr>
        <p:grpSpPr>
          <a:xfrm>
            <a:off x="2612975" y="3200744"/>
            <a:ext cx="354586" cy="354586"/>
            <a:chOff x="-31452725" y="3551775"/>
            <a:chExt cx="292225" cy="292225"/>
          </a:xfrm>
        </p:grpSpPr>
        <p:sp>
          <p:nvSpPr>
            <p:cNvPr id="6382" name="Google Shape;6382;p7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2"/>
          <p:cNvGrpSpPr/>
          <p:nvPr/>
        </p:nvGrpSpPr>
        <p:grpSpPr>
          <a:xfrm>
            <a:off x="2611534" y="3664729"/>
            <a:ext cx="357468" cy="356497"/>
            <a:chOff x="-31455100" y="3909350"/>
            <a:chExt cx="294600" cy="293800"/>
          </a:xfrm>
        </p:grpSpPr>
        <p:sp>
          <p:nvSpPr>
            <p:cNvPr id="6387" name="Google Shape;6387;p7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2"/>
          <p:cNvGrpSpPr/>
          <p:nvPr/>
        </p:nvGrpSpPr>
        <p:grpSpPr>
          <a:xfrm>
            <a:off x="3952719" y="3665684"/>
            <a:ext cx="353645" cy="354586"/>
            <a:chOff x="-30345325" y="3918800"/>
            <a:chExt cx="291450" cy="292225"/>
          </a:xfrm>
        </p:grpSpPr>
        <p:sp>
          <p:nvSpPr>
            <p:cNvPr id="6390" name="Google Shape;6390;p7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2"/>
          <p:cNvGrpSpPr/>
          <p:nvPr/>
        </p:nvGrpSpPr>
        <p:grpSpPr>
          <a:xfrm>
            <a:off x="2172184" y="1821587"/>
            <a:ext cx="353645" cy="353645"/>
            <a:chOff x="-34763900" y="3561225"/>
            <a:chExt cx="291450" cy="291450"/>
          </a:xfrm>
        </p:grpSpPr>
        <p:sp>
          <p:nvSpPr>
            <p:cNvPr id="6396" name="Google Shape;6396;p7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9" name="Google Shape;6399;p7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0" name="Google Shape;6400;p72"/>
          <p:cNvGrpSpPr/>
          <p:nvPr/>
        </p:nvGrpSpPr>
        <p:grpSpPr>
          <a:xfrm>
            <a:off x="827081" y="2730099"/>
            <a:ext cx="354586" cy="354586"/>
            <a:chOff x="-32927950" y="3227275"/>
            <a:chExt cx="292225" cy="292225"/>
          </a:xfrm>
        </p:grpSpPr>
        <p:sp>
          <p:nvSpPr>
            <p:cNvPr id="6401" name="Google Shape;6401;p7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72"/>
          <p:cNvGrpSpPr/>
          <p:nvPr/>
        </p:nvGrpSpPr>
        <p:grpSpPr>
          <a:xfrm>
            <a:off x="826596" y="3201213"/>
            <a:ext cx="355557" cy="353645"/>
            <a:chOff x="-32927950" y="3586425"/>
            <a:chExt cx="293025" cy="291450"/>
          </a:xfrm>
        </p:grpSpPr>
        <p:sp>
          <p:nvSpPr>
            <p:cNvPr id="6407" name="Google Shape;6407;p7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72"/>
          <p:cNvGrpSpPr/>
          <p:nvPr/>
        </p:nvGrpSpPr>
        <p:grpSpPr>
          <a:xfrm>
            <a:off x="827081" y="3665198"/>
            <a:ext cx="354586" cy="355557"/>
            <a:chOff x="-32927950" y="3944800"/>
            <a:chExt cx="292225" cy="293025"/>
          </a:xfrm>
        </p:grpSpPr>
        <p:sp>
          <p:nvSpPr>
            <p:cNvPr id="6413" name="Google Shape;6413;p7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2"/>
          <p:cNvGrpSpPr/>
          <p:nvPr/>
        </p:nvGrpSpPr>
        <p:grpSpPr>
          <a:xfrm>
            <a:off x="3055873" y="2730449"/>
            <a:ext cx="354586" cy="353888"/>
            <a:chOff x="-31094350" y="3194000"/>
            <a:chExt cx="292225" cy="291650"/>
          </a:xfrm>
        </p:grpSpPr>
        <p:sp>
          <p:nvSpPr>
            <p:cNvPr id="6423" name="Google Shape;6423;p7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72"/>
          <p:cNvGrpSpPr/>
          <p:nvPr/>
        </p:nvGrpSpPr>
        <p:grpSpPr>
          <a:xfrm>
            <a:off x="3056343" y="3200941"/>
            <a:ext cx="353645" cy="354191"/>
            <a:chOff x="-31093575" y="3552550"/>
            <a:chExt cx="291450" cy="291900"/>
          </a:xfrm>
        </p:grpSpPr>
        <p:sp>
          <p:nvSpPr>
            <p:cNvPr id="6432" name="Google Shape;6432;p7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2"/>
          <p:cNvGrpSpPr/>
          <p:nvPr/>
        </p:nvGrpSpPr>
        <p:grpSpPr>
          <a:xfrm>
            <a:off x="2182711" y="1380546"/>
            <a:ext cx="332593" cy="353645"/>
            <a:chOff x="-34755225" y="3202075"/>
            <a:chExt cx="274100" cy="291450"/>
          </a:xfrm>
        </p:grpSpPr>
        <p:sp>
          <p:nvSpPr>
            <p:cNvPr id="6437" name="Google Shape;6437;p7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2"/>
          <p:cNvGrpSpPr/>
          <p:nvPr/>
        </p:nvGrpSpPr>
        <p:grpSpPr>
          <a:xfrm>
            <a:off x="3056343" y="3666169"/>
            <a:ext cx="353645" cy="353615"/>
            <a:chOff x="-31093575" y="3911725"/>
            <a:chExt cx="291450" cy="291425"/>
          </a:xfrm>
        </p:grpSpPr>
        <p:sp>
          <p:nvSpPr>
            <p:cNvPr id="6445" name="Google Shape;6445;p7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2"/>
          <p:cNvGrpSpPr/>
          <p:nvPr/>
        </p:nvGrpSpPr>
        <p:grpSpPr>
          <a:xfrm>
            <a:off x="2165773" y="4123136"/>
            <a:ext cx="356497" cy="354586"/>
            <a:chOff x="-29946000" y="3183175"/>
            <a:chExt cx="293800" cy="292225"/>
          </a:xfrm>
        </p:grpSpPr>
        <p:sp>
          <p:nvSpPr>
            <p:cNvPr id="6448" name="Google Shape;6448;p7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2"/>
          <p:cNvGrpSpPr/>
          <p:nvPr/>
        </p:nvGrpSpPr>
        <p:grpSpPr>
          <a:xfrm>
            <a:off x="2610305" y="1380289"/>
            <a:ext cx="358408" cy="354161"/>
            <a:chOff x="-34408675" y="3202075"/>
            <a:chExt cx="295375" cy="291875"/>
          </a:xfrm>
        </p:grpSpPr>
        <p:sp>
          <p:nvSpPr>
            <p:cNvPr id="6455" name="Google Shape;6455;p7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2"/>
          <p:cNvGrpSpPr/>
          <p:nvPr/>
        </p:nvGrpSpPr>
        <p:grpSpPr>
          <a:xfrm>
            <a:off x="2612216" y="1820283"/>
            <a:ext cx="354586" cy="356254"/>
            <a:chOff x="-34405525" y="3558075"/>
            <a:chExt cx="292225" cy="293600"/>
          </a:xfrm>
        </p:grpSpPr>
        <p:sp>
          <p:nvSpPr>
            <p:cNvPr id="6460" name="Google Shape;6460;p7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2"/>
          <p:cNvGrpSpPr/>
          <p:nvPr/>
        </p:nvGrpSpPr>
        <p:grpSpPr>
          <a:xfrm>
            <a:off x="2611730" y="2256940"/>
            <a:ext cx="355557" cy="353615"/>
            <a:chOff x="-34406325" y="3919600"/>
            <a:chExt cx="293025" cy="291425"/>
          </a:xfrm>
        </p:grpSpPr>
        <p:sp>
          <p:nvSpPr>
            <p:cNvPr id="6464" name="Google Shape;6464;p7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72"/>
          <p:cNvGrpSpPr/>
          <p:nvPr/>
        </p:nvGrpSpPr>
        <p:grpSpPr>
          <a:xfrm>
            <a:off x="1275628" y="2736303"/>
            <a:ext cx="353645" cy="342179"/>
            <a:chOff x="-32568800" y="3232000"/>
            <a:chExt cx="291450" cy="282000"/>
          </a:xfrm>
        </p:grpSpPr>
        <p:sp>
          <p:nvSpPr>
            <p:cNvPr id="6472" name="Google Shape;6472;p7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2"/>
          <p:cNvGrpSpPr/>
          <p:nvPr/>
        </p:nvGrpSpPr>
        <p:grpSpPr>
          <a:xfrm>
            <a:off x="1275158" y="3201213"/>
            <a:ext cx="354586" cy="353645"/>
            <a:chOff x="-32569575" y="3586425"/>
            <a:chExt cx="292225" cy="291450"/>
          </a:xfrm>
        </p:grpSpPr>
        <p:sp>
          <p:nvSpPr>
            <p:cNvPr id="6475" name="Google Shape;6475;p7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2"/>
          <p:cNvGrpSpPr/>
          <p:nvPr/>
        </p:nvGrpSpPr>
        <p:grpSpPr>
          <a:xfrm>
            <a:off x="1266073" y="3665805"/>
            <a:ext cx="372756" cy="354343"/>
            <a:chOff x="-32576675" y="3944600"/>
            <a:chExt cx="307200" cy="292025"/>
          </a:xfrm>
        </p:grpSpPr>
        <p:sp>
          <p:nvSpPr>
            <p:cNvPr id="6478" name="Google Shape;6478;p7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2"/>
          <p:cNvGrpSpPr/>
          <p:nvPr/>
        </p:nvGrpSpPr>
        <p:grpSpPr>
          <a:xfrm>
            <a:off x="3511040" y="2730100"/>
            <a:ext cx="354586" cy="354586"/>
            <a:chOff x="-30735200" y="3192625"/>
            <a:chExt cx="292225" cy="292225"/>
          </a:xfrm>
        </p:grpSpPr>
        <p:sp>
          <p:nvSpPr>
            <p:cNvPr id="6481" name="Google Shape;6481;p7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2"/>
          <p:cNvGrpSpPr/>
          <p:nvPr/>
        </p:nvGrpSpPr>
        <p:grpSpPr>
          <a:xfrm>
            <a:off x="3511040" y="3201532"/>
            <a:ext cx="354586" cy="353008"/>
            <a:chOff x="-30735200" y="3552550"/>
            <a:chExt cx="292225" cy="290925"/>
          </a:xfrm>
        </p:grpSpPr>
        <p:sp>
          <p:nvSpPr>
            <p:cNvPr id="6489" name="Google Shape;6489;p7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2"/>
          <p:cNvGrpSpPr/>
          <p:nvPr/>
        </p:nvGrpSpPr>
        <p:grpSpPr>
          <a:xfrm>
            <a:off x="3511040" y="3666154"/>
            <a:ext cx="354586" cy="353645"/>
            <a:chOff x="-30735200" y="3910925"/>
            <a:chExt cx="292225" cy="291450"/>
          </a:xfrm>
        </p:grpSpPr>
        <p:sp>
          <p:nvSpPr>
            <p:cNvPr id="6492" name="Google Shape;6492;p7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4" name="Google Shape;6494;p7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5" name="Google Shape;6495;p72"/>
          <p:cNvGrpSpPr/>
          <p:nvPr/>
        </p:nvGrpSpPr>
        <p:grpSpPr>
          <a:xfrm>
            <a:off x="4864547" y="1375808"/>
            <a:ext cx="358971" cy="359224"/>
            <a:chOff x="-57956275" y="3197925"/>
            <a:chExt cx="319000" cy="319225"/>
          </a:xfrm>
        </p:grpSpPr>
        <p:sp>
          <p:nvSpPr>
            <p:cNvPr id="6496" name="Google Shape;6496;p7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72"/>
          <p:cNvGrpSpPr/>
          <p:nvPr/>
        </p:nvGrpSpPr>
        <p:grpSpPr>
          <a:xfrm>
            <a:off x="4886701" y="1832234"/>
            <a:ext cx="314662" cy="358971"/>
            <a:chOff x="-57940525" y="3590375"/>
            <a:chExt cx="279625" cy="319000"/>
          </a:xfrm>
        </p:grpSpPr>
        <p:sp>
          <p:nvSpPr>
            <p:cNvPr id="6504" name="Google Shape;6504;p7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72"/>
          <p:cNvGrpSpPr/>
          <p:nvPr/>
        </p:nvGrpSpPr>
        <p:grpSpPr>
          <a:xfrm>
            <a:off x="4857582" y="2273605"/>
            <a:ext cx="358099" cy="358999"/>
            <a:chOff x="-57959425" y="3982600"/>
            <a:chExt cx="318225" cy="319025"/>
          </a:xfrm>
        </p:grpSpPr>
        <p:sp>
          <p:nvSpPr>
            <p:cNvPr id="6510" name="Google Shape;6510;p7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2"/>
          <p:cNvGrpSpPr/>
          <p:nvPr/>
        </p:nvGrpSpPr>
        <p:grpSpPr>
          <a:xfrm>
            <a:off x="7057749" y="1376934"/>
            <a:ext cx="357226" cy="357226"/>
            <a:chOff x="-55987225" y="3198925"/>
            <a:chExt cx="317450" cy="317450"/>
          </a:xfrm>
        </p:grpSpPr>
        <p:sp>
          <p:nvSpPr>
            <p:cNvPr id="6515" name="Google Shape;6515;p7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2"/>
          <p:cNvGrpSpPr/>
          <p:nvPr/>
        </p:nvGrpSpPr>
        <p:grpSpPr>
          <a:xfrm>
            <a:off x="7057749" y="1832965"/>
            <a:ext cx="357226" cy="357367"/>
            <a:chOff x="-55987225" y="3591025"/>
            <a:chExt cx="317450" cy="317575"/>
          </a:xfrm>
        </p:grpSpPr>
        <p:sp>
          <p:nvSpPr>
            <p:cNvPr id="6520" name="Google Shape;6520;p7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2"/>
          <p:cNvGrpSpPr/>
          <p:nvPr/>
        </p:nvGrpSpPr>
        <p:grpSpPr>
          <a:xfrm>
            <a:off x="7071665" y="2273605"/>
            <a:ext cx="358999" cy="358999"/>
            <a:chOff x="-55988800" y="3982600"/>
            <a:chExt cx="319025" cy="319025"/>
          </a:xfrm>
        </p:grpSpPr>
        <p:sp>
          <p:nvSpPr>
            <p:cNvPr id="6526" name="Google Shape;6526;p7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72"/>
          <p:cNvGrpSpPr/>
          <p:nvPr/>
        </p:nvGrpSpPr>
        <p:grpSpPr>
          <a:xfrm>
            <a:off x="5730184" y="2731562"/>
            <a:ext cx="356326" cy="358971"/>
            <a:chOff x="-54026025" y="3192625"/>
            <a:chExt cx="316650" cy="319000"/>
          </a:xfrm>
        </p:grpSpPr>
        <p:sp>
          <p:nvSpPr>
            <p:cNvPr id="6532" name="Google Shape;6532;p7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2"/>
          <p:cNvGrpSpPr/>
          <p:nvPr/>
        </p:nvGrpSpPr>
        <p:grpSpPr>
          <a:xfrm>
            <a:off x="5750130" y="3202536"/>
            <a:ext cx="316434" cy="358099"/>
            <a:chOff x="-54007925" y="3584850"/>
            <a:chExt cx="281200" cy="318225"/>
          </a:xfrm>
        </p:grpSpPr>
        <p:sp>
          <p:nvSpPr>
            <p:cNvPr id="6541" name="Google Shape;6541;p7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2"/>
          <p:cNvGrpSpPr/>
          <p:nvPr/>
        </p:nvGrpSpPr>
        <p:grpSpPr>
          <a:xfrm>
            <a:off x="5750130" y="3664421"/>
            <a:ext cx="316434" cy="358914"/>
            <a:chOff x="-54007925" y="3975575"/>
            <a:chExt cx="281200" cy="318950"/>
          </a:xfrm>
        </p:grpSpPr>
        <p:sp>
          <p:nvSpPr>
            <p:cNvPr id="6548" name="Google Shape;6548;p7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2"/>
          <p:cNvGrpSpPr/>
          <p:nvPr/>
        </p:nvGrpSpPr>
        <p:grpSpPr>
          <a:xfrm>
            <a:off x="7984996" y="2748891"/>
            <a:ext cx="274770" cy="358492"/>
            <a:chOff x="-52005775" y="3208025"/>
            <a:chExt cx="244175" cy="318575"/>
          </a:xfrm>
        </p:grpSpPr>
        <p:sp>
          <p:nvSpPr>
            <p:cNvPr id="6553" name="Google Shape;6553;p7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2"/>
          <p:cNvGrpSpPr/>
          <p:nvPr/>
        </p:nvGrpSpPr>
        <p:grpSpPr>
          <a:xfrm>
            <a:off x="5291462" y="1376934"/>
            <a:ext cx="358099" cy="358099"/>
            <a:chOff x="-57568775" y="3198925"/>
            <a:chExt cx="318225" cy="318225"/>
          </a:xfrm>
        </p:grpSpPr>
        <p:sp>
          <p:nvSpPr>
            <p:cNvPr id="6565" name="Google Shape;6565;p7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2"/>
          <p:cNvGrpSpPr/>
          <p:nvPr/>
        </p:nvGrpSpPr>
        <p:grpSpPr>
          <a:xfrm>
            <a:off x="5313181" y="1832234"/>
            <a:ext cx="314662" cy="358099"/>
            <a:chOff x="-57549075" y="3590375"/>
            <a:chExt cx="279625" cy="318225"/>
          </a:xfrm>
        </p:grpSpPr>
        <p:sp>
          <p:nvSpPr>
            <p:cNvPr id="6572" name="Google Shape;6572;p7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2"/>
          <p:cNvGrpSpPr/>
          <p:nvPr/>
        </p:nvGrpSpPr>
        <p:grpSpPr>
          <a:xfrm>
            <a:off x="5305378" y="2273605"/>
            <a:ext cx="359871" cy="359871"/>
            <a:chOff x="-57570350" y="3982600"/>
            <a:chExt cx="319800" cy="319800"/>
          </a:xfrm>
        </p:grpSpPr>
        <p:sp>
          <p:nvSpPr>
            <p:cNvPr id="6577" name="Google Shape;6577;p7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72"/>
          <p:cNvGrpSpPr/>
          <p:nvPr/>
        </p:nvGrpSpPr>
        <p:grpSpPr>
          <a:xfrm>
            <a:off x="7520416" y="1376033"/>
            <a:ext cx="314662" cy="358999"/>
            <a:chOff x="-55576850" y="3198125"/>
            <a:chExt cx="279625" cy="319025"/>
          </a:xfrm>
        </p:grpSpPr>
        <p:sp>
          <p:nvSpPr>
            <p:cNvPr id="6582" name="Google Shape;6582;p7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2"/>
          <p:cNvGrpSpPr/>
          <p:nvPr/>
        </p:nvGrpSpPr>
        <p:grpSpPr>
          <a:xfrm>
            <a:off x="7497812" y="1832009"/>
            <a:ext cx="359871" cy="358324"/>
            <a:chOff x="-55596550" y="3590175"/>
            <a:chExt cx="319800" cy="318425"/>
          </a:xfrm>
        </p:grpSpPr>
        <p:sp>
          <p:nvSpPr>
            <p:cNvPr id="6587" name="Google Shape;6587;p7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2"/>
          <p:cNvGrpSpPr/>
          <p:nvPr/>
        </p:nvGrpSpPr>
        <p:grpSpPr>
          <a:xfrm>
            <a:off x="7513049" y="2273351"/>
            <a:ext cx="358999" cy="359252"/>
            <a:chOff x="-55595775" y="3982375"/>
            <a:chExt cx="319025" cy="319250"/>
          </a:xfrm>
        </p:grpSpPr>
        <p:sp>
          <p:nvSpPr>
            <p:cNvPr id="6592" name="Google Shape;6592;p7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2"/>
          <p:cNvGrpSpPr/>
          <p:nvPr/>
        </p:nvGrpSpPr>
        <p:grpSpPr>
          <a:xfrm>
            <a:off x="6170232" y="2731562"/>
            <a:ext cx="358999" cy="358099"/>
            <a:chOff x="-53635375" y="3192625"/>
            <a:chExt cx="319025" cy="318225"/>
          </a:xfrm>
        </p:grpSpPr>
        <p:sp>
          <p:nvSpPr>
            <p:cNvPr id="6599" name="Google Shape;6599;p7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72"/>
          <p:cNvGrpSpPr/>
          <p:nvPr/>
        </p:nvGrpSpPr>
        <p:grpSpPr>
          <a:xfrm>
            <a:off x="6192401" y="3202536"/>
            <a:ext cx="314662" cy="358999"/>
            <a:chOff x="-53615675" y="3584850"/>
            <a:chExt cx="279625" cy="319025"/>
          </a:xfrm>
        </p:grpSpPr>
        <p:sp>
          <p:nvSpPr>
            <p:cNvPr id="6603" name="Google Shape;6603;p7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72"/>
          <p:cNvGrpSpPr/>
          <p:nvPr/>
        </p:nvGrpSpPr>
        <p:grpSpPr>
          <a:xfrm>
            <a:off x="6170246" y="3665461"/>
            <a:ext cx="358971" cy="357874"/>
            <a:chOff x="-53634575" y="3976500"/>
            <a:chExt cx="319000" cy="318025"/>
          </a:xfrm>
        </p:grpSpPr>
        <p:sp>
          <p:nvSpPr>
            <p:cNvPr id="6607" name="Google Shape;6607;p7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2"/>
          <p:cNvGrpSpPr/>
          <p:nvPr/>
        </p:nvGrpSpPr>
        <p:grpSpPr>
          <a:xfrm>
            <a:off x="7965050" y="3208415"/>
            <a:ext cx="314662" cy="358436"/>
            <a:chOff x="-52023900" y="3590075"/>
            <a:chExt cx="279625" cy="318525"/>
          </a:xfrm>
        </p:grpSpPr>
        <p:sp>
          <p:nvSpPr>
            <p:cNvPr id="6616" name="Google Shape;6616;p7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2"/>
          <p:cNvGrpSpPr/>
          <p:nvPr/>
        </p:nvGrpSpPr>
        <p:grpSpPr>
          <a:xfrm>
            <a:off x="5728292" y="1376934"/>
            <a:ext cx="358971" cy="358971"/>
            <a:chOff x="-57173375" y="3198925"/>
            <a:chExt cx="319000" cy="319000"/>
          </a:xfrm>
        </p:grpSpPr>
        <p:sp>
          <p:nvSpPr>
            <p:cNvPr id="6624" name="Google Shape;6624;p7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72"/>
          <p:cNvGrpSpPr/>
          <p:nvPr/>
        </p:nvGrpSpPr>
        <p:grpSpPr>
          <a:xfrm>
            <a:off x="5729178" y="1854374"/>
            <a:ext cx="357198" cy="314690"/>
            <a:chOff x="-57176525" y="3610050"/>
            <a:chExt cx="317425" cy="279650"/>
          </a:xfrm>
        </p:grpSpPr>
        <p:sp>
          <p:nvSpPr>
            <p:cNvPr id="6629" name="Google Shape;6629;p7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2"/>
          <p:cNvGrpSpPr/>
          <p:nvPr/>
        </p:nvGrpSpPr>
        <p:grpSpPr>
          <a:xfrm>
            <a:off x="7939633" y="1376934"/>
            <a:ext cx="358099" cy="356326"/>
            <a:chOff x="-55202750" y="3198925"/>
            <a:chExt cx="318225" cy="316650"/>
          </a:xfrm>
        </p:grpSpPr>
        <p:sp>
          <p:nvSpPr>
            <p:cNvPr id="6635" name="Google Shape;6635;p7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2"/>
          <p:cNvGrpSpPr/>
          <p:nvPr/>
        </p:nvGrpSpPr>
        <p:grpSpPr>
          <a:xfrm>
            <a:off x="7950267" y="1832234"/>
            <a:ext cx="336830" cy="358099"/>
            <a:chOff x="-55194875" y="3590375"/>
            <a:chExt cx="299325" cy="318225"/>
          </a:xfrm>
        </p:grpSpPr>
        <p:sp>
          <p:nvSpPr>
            <p:cNvPr id="6638" name="Google Shape;6638;p7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2"/>
          <p:cNvGrpSpPr/>
          <p:nvPr/>
        </p:nvGrpSpPr>
        <p:grpSpPr>
          <a:xfrm>
            <a:off x="7954884" y="2274505"/>
            <a:ext cx="357198" cy="357198"/>
            <a:chOff x="-55203525" y="3983400"/>
            <a:chExt cx="317425" cy="317425"/>
          </a:xfrm>
        </p:grpSpPr>
        <p:sp>
          <p:nvSpPr>
            <p:cNvPr id="6644" name="Google Shape;6644;p7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72"/>
          <p:cNvGrpSpPr/>
          <p:nvPr/>
        </p:nvGrpSpPr>
        <p:grpSpPr>
          <a:xfrm>
            <a:off x="6621365" y="2731562"/>
            <a:ext cx="335930" cy="358971"/>
            <a:chOff x="-53232900" y="3192625"/>
            <a:chExt cx="298525" cy="319000"/>
          </a:xfrm>
        </p:grpSpPr>
        <p:sp>
          <p:nvSpPr>
            <p:cNvPr id="6648" name="Google Shape;6648;p7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2"/>
          <p:cNvGrpSpPr/>
          <p:nvPr/>
        </p:nvGrpSpPr>
        <p:grpSpPr>
          <a:xfrm>
            <a:off x="6610731" y="3202536"/>
            <a:ext cx="357198" cy="356326"/>
            <a:chOff x="-53242350" y="3584850"/>
            <a:chExt cx="317425" cy="316650"/>
          </a:xfrm>
        </p:grpSpPr>
        <p:sp>
          <p:nvSpPr>
            <p:cNvPr id="6657" name="Google Shape;6657;p7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2"/>
          <p:cNvGrpSpPr/>
          <p:nvPr/>
        </p:nvGrpSpPr>
        <p:grpSpPr>
          <a:xfrm>
            <a:off x="6631999" y="3665236"/>
            <a:ext cx="314662" cy="358999"/>
            <a:chOff x="-53224225" y="3976300"/>
            <a:chExt cx="279625" cy="319025"/>
          </a:xfrm>
        </p:grpSpPr>
        <p:sp>
          <p:nvSpPr>
            <p:cNvPr id="6663" name="Google Shape;6663;p7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72"/>
          <p:cNvGrpSpPr/>
          <p:nvPr/>
        </p:nvGrpSpPr>
        <p:grpSpPr>
          <a:xfrm>
            <a:off x="7942896" y="3672917"/>
            <a:ext cx="358971" cy="358408"/>
            <a:chOff x="-52043575" y="3983125"/>
            <a:chExt cx="319000" cy="318500"/>
          </a:xfrm>
        </p:grpSpPr>
        <p:sp>
          <p:nvSpPr>
            <p:cNvPr id="6671" name="Google Shape;6671;p7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2"/>
          <p:cNvGrpSpPr/>
          <p:nvPr/>
        </p:nvGrpSpPr>
        <p:grpSpPr>
          <a:xfrm>
            <a:off x="6196836" y="1376934"/>
            <a:ext cx="314662" cy="358971"/>
            <a:chOff x="-56766175" y="3198925"/>
            <a:chExt cx="279625" cy="319000"/>
          </a:xfrm>
        </p:grpSpPr>
        <p:sp>
          <p:nvSpPr>
            <p:cNvPr id="6681" name="Google Shape;6681;p7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2"/>
          <p:cNvGrpSpPr/>
          <p:nvPr/>
        </p:nvGrpSpPr>
        <p:grpSpPr>
          <a:xfrm>
            <a:off x="6195950" y="1832234"/>
            <a:ext cx="316434" cy="358099"/>
            <a:chOff x="-56766175" y="3590375"/>
            <a:chExt cx="281200" cy="318225"/>
          </a:xfrm>
        </p:grpSpPr>
        <p:sp>
          <p:nvSpPr>
            <p:cNvPr id="6689" name="Google Shape;6689;p7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72"/>
          <p:cNvGrpSpPr/>
          <p:nvPr/>
        </p:nvGrpSpPr>
        <p:grpSpPr>
          <a:xfrm>
            <a:off x="6232906" y="2273605"/>
            <a:ext cx="272126" cy="358099"/>
            <a:chOff x="-56747275" y="3982600"/>
            <a:chExt cx="241825" cy="318225"/>
          </a:xfrm>
        </p:grpSpPr>
        <p:sp>
          <p:nvSpPr>
            <p:cNvPr id="6694" name="Google Shape;6694;p7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2"/>
          <p:cNvGrpSpPr/>
          <p:nvPr/>
        </p:nvGrpSpPr>
        <p:grpSpPr>
          <a:xfrm>
            <a:off x="4840657" y="3215842"/>
            <a:ext cx="358999" cy="342991"/>
            <a:chOff x="-54812875" y="3596675"/>
            <a:chExt cx="319025" cy="304800"/>
          </a:xfrm>
        </p:grpSpPr>
        <p:sp>
          <p:nvSpPr>
            <p:cNvPr id="6702" name="Google Shape;6702;p7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9" name="Google Shape;6709;p7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2"/>
          <p:cNvGrpSpPr/>
          <p:nvPr/>
        </p:nvGrpSpPr>
        <p:grpSpPr>
          <a:xfrm>
            <a:off x="4862826" y="3672326"/>
            <a:ext cx="314662" cy="358099"/>
            <a:chOff x="-54793175" y="3982600"/>
            <a:chExt cx="279625" cy="318225"/>
          </a:xfrm>
        </p:grpSpPr>
        <p:sp>
          <p:nvSpPr>
            <p:cNvPr id="6712" name="Google Shape;6712;p7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72"/>
          <p:cNvGrpSpPr/>
          <p:nvPr/>
        </p:nvGrpSpPr>
        <p:grpSpPr>
          <a:xfrm>
            <a:off x="7074284" y="2731562"/>
            <a:ext cx="314662" cy="358099"/>
            <a:chOff x="-52832000" y="3192625"/>
            <a:chExt cx="279625" cy="318225"/>
          </a:xfrm>
        </p:grpSpPr>
        <p:sp>
          <p:nvSpPr>
            <p:cNvPr id="6720" name="Google Shape;6720;p7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2"/>
          <p:cNvGrpSpPr/>
          <p:nvPr/>
        </p:nvGrpSpPr>
        <p:grpSpPr>
          <a:xfrm>
            <a:off x="5760817" y="2272929"/>
            <a:ext cx="323524" cy="358774"/>
            <a:chOff x="-57162350" y="3982000"/>
            <a:chExt cx="287500" cy="318825"/>
          </a:xfrm>
        </p:grpSpPr>
        <p:sp>
          <p:nvSpPr>
            <p:cNvPr id="6729" name="Google Shape;6729;p7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2"/>
          <p:cNvGrpSpPr/>
          <p:nvPr/>
        </p:nvGrpSpPr>
        <p:grpSpPr>
          <a:xfrm>
            <a:off x="7052130" y="3203436"/>
            <a:ext cx="358971" cy="357198"/>
            <a:chOff x="-52851675" y="3585650"/>
            <a:chExt cx="319000" cy="317425"/>
          </a:xfrm>
        </p:grpSpPr>
        <p:sp>
          <p:nvSpPr>
            <p:cNvPr id="6738" name="Google Shape;6738;p7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2"/>
          <p:cNvGrpSpPr/>
          <p:nvPr/>
        </p:nvGrpSpPr>
        <p:grpSpPr>
          <a:xfrm>
            <a:off x="7074284" y="3665236"/>
            <a:ext cx="314662" cy="358999"/>
            <a:chOff x="-52832000" y="3976300"/>
            <a:chExt cx="279625" cy="319025"/>
          </a:xfrm>
        </p:grpSpPr>
        <p:sp>
          <p:nvSpPr>
            <p:cNvPr id="6745" name="Google Shape;6745;p7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72"/>
          <p:cNvGrpSpPr/>
          <p:nvPr/>
        </p:nvGrpSpPr>
        <p:grpSpPr>
          <a:xfrm>
            <a:off x="6191490" y="4119884"/>
            <a:ext cx="316434" cy="358099"/>
            <a:chOff x="-51633225" y="3198925"/>
            <a:chExt cx="281200" cy="318225"/>
          </a:xfrm>
        </p:grpSpPr>
        <p:sp>
          <p:nvSpPr>
            <p:cNvPr id="6751" name="Google Shape;6751;p7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72"/>
          <p:cNvGrpSpPr/>
          <p:nvPr/>
        </p:nvGrpSpPr>
        <p:grpSpPr>
          <a:xfrm>
            <a:off x="6610314" y="1377806"/>
            <a:ext cx="365188" cy="357226"/>
            <a:chOff x="-56396775" y="3199700"/>
            <a:chExt cx="324525" cy="317450"/>
          </a:xfrm>
        </p:grpSpPr>
        <p:sp>
          <p:nvSpPr>
            <p:cNvPr id="6759" name="Google Shape;6759;p7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2"/>
          <p:cNvGrpSpPr/>
          <p:nvPr/>
        </p:nvGrpSpPr>
        <p:grpSpPr>
          <a:xfrm>
            <a:off x="6613408" y="1843740"/>
            <a:ext cx="358999" cy="335958"/>
            <a:chOff x="-56394425" y="3600600"/>
            <a:chExt cx="319025" cy="298550"/>
          </a:xfrm>
        </p:grpSpPr>
        <p:sp>
          <p:nvSpPr>
            <p:cNvPr id="6766" name="Google Shape;6766;p7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72"/>
          <p:cNvGrpSpPr/>
          <p:nvPr/>
        </p:nvGrpSpPr>
        <p:grpSpPr>
          <a:xfrm>
            <a:off x="6644175" y="2274505"/>
            <a:ext cx="327068" cy="357198"/>
            <a:chOff x="-56379450" y="3983400"/>
            <a:chExt cx="290650" cy="317425"/>
          </a:xfrm>
        </p:grpSpPr>
        <p:sp>
          <p:nvSpPr>
            <p:cNvPr id="6770" name="Google Shape;6770;p7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2"/>
          <p:cNvGrpSpPr/>
          <p:nvPr/>
        </p:nvGrpSpPr>
        <p:grpSpPr>
          <a:xfrm>
            <a:off x="5307879" y="2738651"/>
            <a:ext cx="316434" cy="358971"/>
            <a:chOff x="-54401725" y="3198925"/>
            <a:chExt cx="281200" cy="319000"/>
          </a:xfrm>
        </p:grpSpPr>
        <p:sp>
          <p:nvSpPr>
            <p:cNvPr id="6779" name="Google Shape;6779;p7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72"/>
          <p:cNvGrpSpPr/>
          <p:nvPr/>
        </p:nvGrpSpPr>
        <p:grpSpPr>
          <a:xfrm>
            <a:off x="5308766" y="3208753"/>
            <a:ext cx="314662" cy="358099"/>
            <a:chOff x="-54401725" y="3590375"/>
            <a:chExt cx="279625" cy="318225"/>
          </a:xfrm>
        </p:grpSpPr>
        <p:sp>
          <p:nvSpPr>
            <p:cNvPr id="6791" name="Google Shape;6791;p7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2"/>
          <p:cNvGrpSpPr/>
          <p:nvPr/>
        </p:nvGrpSpPr>
        <p:grpSpPr>
          <a:xfrm>
            <a:off x="5306557" y="3672326"/>
            <a:ext cx="319079" cy="358099"/>
            <a:chOff x="-54403300" y="3982600"/>
            <a:chExt cx="283550" cy="318225"/>
          </a:xfrm>
        </p:grpSpPr>
        <p:sp>
          <p:nvSpPr>
            <p:cNvPr id="6798" name="Google Shape;6798;p7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2"/>
          <p:cNvGrpSpPr/>
          <p:nvPr/>
        </p:nvGrpSpPr>
        <p:grpSpPr>
          <a:xfrm>
            <a:off x="7493951" y="2733559"/>
            <a:ext cx="356298" cy="356973"/>
            <a:chOff x="-52458650" y="3194400"/>
            <a:chExt cx="316625" cy="317225"/>
          </a:xfrm>
        </p:grpSpPr>
        <p:sp>
          <p:nvSpPr>
            <p:cNvPr id="6804" name="Google Shape;6804;p7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2"/>
          <p:cNvGrpSpPr/>
          <p:nvPr/>
        </p:nvGrpSpPr>
        <p:grpSpPr>
          <a:xfrm>
            <a:off x="4862826" y="2738651"/>
            <a:ext cx="314662" cy="358971"/>
            <a:chOff x="-54793175" y="3198925"/>
            <a:chExt cx="279625" cy="319000"/>
          </a:xfrm>
        </p:grpSpPr>
        <p:sp>
          <p:nvSpPr>
            <p:cNvPr id="6813" name="Google Shape;6813;p7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72"/>
          <p:cNvGrpSpPr/>
          <p:nvPr/>
        </p:nvGrpSpPr>
        <p:grpSpPr>
          <a:xfrm>
            <a:off x="7503249" y="3202536"/>
            <a:ext cx="337703" cy="357845"/>
            <a:chOff x="-52450000" y="3584850"/>
            <a:chExt cx="300100" cy="318000"/>
          </a:xfrm>
        </p:grpSpPr>
        <p:sp>
          <p:nvSpPr>
            <p:cNvPr id="6821" name="Google Shape;6821;p7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2"/>
          <p:cNvGrpSpPr/>
          <p:nvPr/>
        </p:nvGrpSpPr>
        <p:grpSpPr>
          <a:xfrm>
            <a:off x="7514769" y="3667009"/>
            <a:ext cx="314662" cy="357226"/>
            <a:chOff x="-52440550" y="3977875"/>
            <a:chExt cx="279625" cy="317450"/>
          </a:xfrm>
        </p:grpSpPr>
        <p:sp>
          <p:nvSpPr>
            <p:cNvPr id="6829" name="Google Shape;6829;p7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2"/>
          <p:cNvGrpSpPr/>
          <p:nvPr/>
        </p:nvGrpSpPr>
        <p:grpSpPr>
          <a:xfrm>
            <a:off x="6626703" y="4123215"/>
            <a:ext cx="314662" cy="358999"/>
            <a:chOff x="-51623775" y="3584850"/>
            <a:chExt cx="279625" cy="319025"/>
          </a:xfrm>
        </p:grpSpPr>
        <p:sp>
          <p:nvSpPr>
            <p:cNvPr id="6838" name="Google Shape;6838;p7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7" name="Google Shape;6847;p7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848" name="Google Shape;6848;p7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52"/>
        <p:cNvGrpSpPr/>
        <p:nvPr/>
      </p:nvGrpSpPr>
      <p:grpSpPr>
        <a:xfrm>
          <a:off x="0" y="0"/>
          <a:ext cx="0" cy="0"/>
          <a:chOff x="0" y="0"/>
          <a:chExt cx="0" cy="0"/>
        </a:xfrm>
      </p:grpSpPr>
      <p:grpSp>
        <p:nvGrpSpPr>
          <p:cNvPr id="6853" name="Google Shape;6853;p73"/>
          <p:cNvGrpSpPr/>
          <p:nvPr/>
        </p:nvGrpSpPr>
        <p:grpSpPr>
          <a:xfrm>
            <a:off x="866775" y="1386849"/>
            <a:ext cx="276003" cy="357300"/>
            <a:chOff x="-50469125" y="3183175"/>
            <a:chExt cx="233150" cy="301825"/>
          </a:xfrm>
        </p:grpSpPr>
        <p:sp>
          <p:nvSpPr>
            <p:cNvPr id="6854" name="Google Shape;6854;p7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3"/>
          <p:cNvGrpSpPr/>
          <p:nvPr/>
        </p:nvGrpSpPr>
        <p:grpSpPr>
          <a:xfrm>
            <a:off x="826674" y="1822251"/>
            <a:ext cx="356205" cy="355288"/>
            <a:chOff x="-50504575" y="3550975"/>
            <a:chExt cx="300900" cy="300125"/>
          </a:xfrm>
        </p:grpSpPr>
        <p:sp>
          <p:nvSpPr>
            <p:cNvPr id="6858" name="Google Shape;6858;p7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3"/>
          <p:cNvGrpSpPr/>
          <p:nvPr/>
        </p:nvGrpSpPr>
        <p:grpSpPr>
          <a:xfrm>
            <a:off x="826674" y="2260493"/>
            <a:ext cx="356205" cy="354341"/>
            <a:chOff x="-50503000" y="3921175"/>
            <a:chExt cx="300900" cy="299325"/>
          </a:xfrm>
        </p:grpSpPr>
        <p:sp>
          <p:nvSpPr>
            <p:cNvPr id="6863" name="Google Shape;6863;p7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3"/>
          <p:cNvGrpSpPr/>
          <p:nvPr/>
        </p:nvGrpSpPr>
        <p:grpSpPr>
          <a:xfrm>
            <a:off x="3030727" y="1406411"/>
            <a:ext cx="355258" cy="356205"/>
            <a:chOff x="-48630025" y="3199700"/>
            <a:chExt cx="300100" cy="300900"/>
          </a:xfrm>
        </p:grpSpPr>
        <p:sp>
          <p:nvSpPr>
            <p:cNvPr id="6869" name="Google Shape;6869;p7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3"/>
          <p:cNvGrpSpPr/>
          <p:nvPr/>
        </p:nvGrpSpPr>
        <p:grpSpPr>
          <a:xfrm>
            <a:off x="3030727" y="1843707"/>
            <a:ext cx="355258" cy="355258"/>
            <a:chOff x="-48630025" y="3569100"/>
            <a:chExt cx="300100" cy="300100"/>
          </a:xfrm>
        </p:grpSpPr>
        <p:sp>
          <p:nvSpPr>
            <p:cNvPr id="6873" name="Google Shape;6873;p7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73"/>
          <p:cNvGrpSpPr/>
          <p:nvPr/>
        </p:nvGrpSpPr>
        <p:grpSpPr>
          <a:xfrm>
            <a:off x="3031201" y="2281003"/>
            <a:ext cx="354311" cy="353394"/>
            <a:chOff x="-48629225" y="3938500"/>
            <a:chExt cx="299300" cy="298525"/>
          </a:xfrm>
        </p:grpSpPr>
        <p:sp>
          <p:nvSpPr>
            <p:cNvPr id="6884" name="Google Shape;6884;p7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3"/>
          <p:cNvGrpSpPr/>
          <p:nvPr/>
        </p:nvGrpSpPr>
        <p:grpSpPr>
          <a:xfrm>
            <a:off x="1766604" y="2752344"/>
            <a:ext cx="311458" cy="354341"/>
            <a:chOff x="-46762575" y="3200500"/>
            <a:chExt cx="263100" cy="299325"/>
          </a:xfrm>
        </p:grpSpPr>
        <p:sp>
          <p:nvSpPr>
            <p:cNvPr id="6889" name="Google Shape;6889;p7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3"/>
          <p:cNvGrpSpPr/>
          <p:nvPr/>
        </p:nvGrpSpPr>
        <p:grpSpPr>
          <a:xfrm>
            <a:off x="1744689" y="3211066"/>
            <a:ext cx="355288" cy="312375"/>
            <a:chOff x="-46779900" y="3588000"/>
            <a:chExt cx="300125" cy="263875"/>
          </a:xfrm>
        </p:grpSpPr>
        <p:sp>
          <p:nvSpPr>
            <p:cNvPr id="6895" name="Google Shape;6895;p7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73"/>
          <p:cNvGrpSpPr/>
          <p:nvPr/>
        </p:nvGrpSpPr>
        <p:grpSpPr>
          <a:xfrm>
            <a:off x="1745162" y="3625988"/>
            <a:ext cx="354341" cy="353394"/>
            <a:chOff x="-46779100" y="3938500"/>
            <a:chExt cx="299325" cy="298525"/>
          </a:xfrm>
        </p:grpSpPr>
        <p:sp>
          <p:nvSpPr>
            <p:cNvPr id="6900" name="Google Shape;6900;p7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3"/>
          <p:cNvGrpSpPr/>
          <p:nvPr/>
        </p:nvGrpSpPr>
        <p:grpSpPr>
          <a:xfrm>
            <a:off x="3952900" y="2758855"/>
            <a:ext cx="355258" cy="355288"/>
            <a:chOff x="-44924250" y="3206000"/>
            <a:chExt cx="300100" cy="300125"/>
          </a:xfrm>
        </p:grpSpPr>
        <p:sp>
          <p:nvSpPr>
            <p:cNvPr id="6903" name="Google Shape;6903;p7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3"/>
          <p:cNvGrpSpPr/>
          <p:nvPr/>
        </p:nvGrpSpPr>
        <p:grpSpPr>
          <a:xfrm>
            <a:off x="1267386" y="1386849"/>
            <a:ext cx="355258" cy="355258"/>
            <a:chOff x="-50134375" y="3183175"/>
            <a:chExt cx="300100" cy="300100"/>
          </a:xfrm>
        </p:grpSpPr>
        <p:sp>
          <p:nvSpPr>
            <p:cNvPr id="6909" name="Google Shape;6909;p7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3"/>
          <p:cNvGrpSpPr/>
          <p:nvPr/>
        </p:nvGrpSpPr>
        <p:grpSpPr>
          <a:xfrm>
            <a:off x="1267386" y="1822251"/>
            <a:ext cx="355258" cy="355288"/>
            <a:chOff x="-50134375" y="3550975"/>
            <a:chExt cx="300100" cy="300125"/>
          </a:xfrm>
        </p:grpSpPr>
        <p:sp>
          <p:nvSpPr>
            <p:cNvPr id="6920" name="Google Shape;6920;p7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73"/>
          <p:cNvGrpSpPr/>
          <p:nvPr/>
        </p:nvGrpSpPr>
        <p:grpSpPr>
          <a:xfrm>
            <a:off x="1267386" y="2259783"/>
            <a:ext cx="355258" cy="355051"/>
            <a:chOff x="-50134375" y="3920575"/>
            <a:chExt cx="300100" cy="299925"/>
          </a:xfrm>
        </p:grpSpPr>
        <p:sp>
          <p:nvSpPr>
            <p:cNvPr id="6923" name="Google Shape;6923;p7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3"/>
          <p:cNvGrpSpPr/>
          <p:nvPr/>
        </p:nvGrpSpPr>
        <p:grpSpPr>
          <a:xfrm>
            <a:off x="3478110" y="1407358"/>
            <a:ext cx="357123" cy="355258"/>
            <a:chOff x="-48262200" y="3200500"/>
            <a:chExt cx="301675" cy="300100"/>
          </a:xfrm>
        </p:grpSpPr>
        <p:sp>
          <p:nvSpPr>
            <p:cNvPr id="6927" name="Google Shape;6927;p7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73"/>
          <p:cNvGrpSpPr/>
          <p:nvPr/>
        </p:nvGrpSpPr>
        <p:grpSpPr>
          <a:xfrm>
            <a:off x="3507483" y="1844447"/>
            <a:ext cx="298377" cy="354519"/>
            <a:chOff x="-48233050" y="3569725"/>
            <a:chExt cx="252050" cy="299475"/>
          </a:xfrm>
        </p:grpSpPr>
        <p:sp>
          <p:nvSpPr>
            <p:cNvPr id="6937" name="Google Shape;6937;p7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3"/>
          <p:cNvGrpSpPr/>
          <p:nvPr/>
        </p:nvGrpSpPr>
        <p:grpSpPr>
          <a:xfrm>
            <a:off x="3531248" y="2278191"/>
            <a:ext cx="250847" cy="358070"/>
            <a:chOff x="-48216525" y="3936125"/>
            <a:chExt cx="211900" cy="302475"/>
          </a:xfrm>
        </p:grpSpPr>
        <p:sp>
          <p:nvSpPr>
            <p:cNvPr id="6941" name="Google Shape;6941;p7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3"/>
          <p:cNvGrpSpPr/>
          <p:nvPr/>
        </p:nvGrpSpPr>
        <p:grpSpPr>
          <a:xfrm>
            <a:off x="2186966" y="2753261"/>
            <a:ext cx="355258" cy="355288"/>
            <a:chOff x="-46410500" y="3201275"/>
            <a:chExt cx="300100" cy="300125"/>
          </a:xfrm>
        </p:grpSpPr>
        <p:sp>
          <p:nvSpPr>
            <p:cNvPr id="6946" name="Google Shape;6946;p7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3"/>
          <p:cNvGrpSpPr/>
          <p:nvPr/>
        </p:nvGrpSpPr>
        <p:grpSpPr>
          <a:xfrm>
            <a:off x="2186966" y="3188692"/>
            <a:ext cx="355258" cy="356205"/>
            <a:chOff x="-46409700" y="3569100"/>
            <a:chExt cx="300100" cy="300900"/>
          </a:xfrm>
        </p:grpSpPr>
        <p:sp>
          <p:nvSpPr>
            <p:cNvPr id="6952" name="Google Shape;6952;p7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3"/>
          <p:cNvGrpSpPr/>
          <p:nvPr/>
        </p:nvGrpSpPr>
        <p:grpSpPr>
          <a:xfrm>
            <a:off x="2174847" y="3624124"/>
            <a:ext cx="379497" cy="358070"/>
            <a:chOff x="-46422300" y="3936925"/>
            <a:chExt cx="320575" cy="302475"/>
          </a:xfrm>
        </p:grpSpPr>
        <p:sp>
          <p:nvSpPr>
            <p:cNvPr id="6958" name="Google Shape;6958;p7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3"/>
          <p:cNvGrpSpPr/>
          <p:nvPr/>
        </p:nvGrpSpPr>
        <p:grpSpPr>
          <a:xfrm>
            <a:off x="3952426" y="3178452"/>
            <a:ext cx="356205" cy="355258"/>
            <a:chOff x="-44914800" y="3560450"/>
            <a:chExt cx="300900" cy="300100"/>
          </a:xfrm>
        </p:grpSpPr>
        <p:sp>
          <p:nvSpPr>
            <p:cNvPr id="6961" name="Google Shape;6961;p7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73"/>
          <p:cNvGrpSpPr/>
          <p:nvPr/>
        </p:nvGrpSpPr>
        <p:grpSpPr>
          <a:xfrm>
            <a:off x="1707478" y="1387086"/>
            <a:ext cx="354311" cy="354104"/>
            <a:chOff x="-49764975" y="3183375"/>
            <a:chExt cx="299300" cy="299125"/>
          </a:xfrm>
        </p:grpSpPr>
        <p:sp>
          <p:nvSpPr>
            <p:cNvPr id="6967" name="Google Shape;6967;p7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73"/>
          <p:cNvGrpSpPr/>
          <p:nvPr/>
        </p:nvGrpSpPr>
        <p:grpSpPr>
          <a:xfrm>
            <a:off x="1707478" y="1822547"/>
            <a:ext cx="354311" cy="355909"/>
            <a:chOff x="-49764975" y="3551225"/>
            <a:chExt cx="299300" cy="300650"/>
          </a:xfrm>
        </p:grpSpPr>
        <p:sp>
          <p:nvSpPr>
            <p:cNvPr id="6977" name="Google Shape;6977;p7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3"/>
          <p:cNvGrpSpPr/>
          <p:nvPr/>
        </p:nvGrpSpPr>
        <p:grpSpPr>
          <a:xfrm>
            <a:off x="1705140" y="2259310"/>
            <a:ext cx="358987" cy="355525"/>
            <a:chOff x="-49766550" y="3920175"/>
            <a:chExt cx="303250" cy="300325"/>
          </a:xfrm>
        </p:grpSpPr>
        <p:sp>
          <p:nvSpPr>
            <p:cNvPr id="6989" name="Google Shape;6989;p7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3"/>
          <p:cNvGrpSpPr/>
          <p:nvPr/>
        </p:nvGrpSpPr>
        <p:grpSpPr>
          <a:xfrm>
            <a:off x="3920671" y="1407358"/>
            <a:ext cx="357123" cy="354341"/>
            <a:chOff x="-47892800" y="3200500"/>
            <a:chExt cx="301675" cy="299325"/>
          </a:xfrm>
        </p:grpSpPr>
        <p:sp>
          <p:nvSpPr>
            <p:cNvPr id="6994" name="Google Shape;6994;p7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3"/>
          <p:cNvGrpSpPr/>
          <p:nvPr/>
        </p:nvGrpSpPr>
        <p:grpSpPr>
          <a:xfrm>
            <a:off x="3984537" y="1843707"/>
            <a:ext cx="229391" cy="355258"/>
            <a:chOff x="-47839250" y="3569100"/>
            <a:chExt cx="193775" cy="300100"/>
          </a:xfrm>
        </p:grpSpPr>
        <p:sp>
          <p:nvSpPr>
            <p:cNvPr id="7001" name="Google Shape;7001;p7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3"/>
          <p:cNvGrpSpPr/>
          <p:nvPr/>
        </p:nvGrpSpPr>
        <p:grpSpPr>
          <a:xfrm>
            <a:off x="3921603" y="2280056"/>
            <a:ext cx="355258" cy="356205"/>
            <a:chOff x="-47892800" y="3937700"/>
            <a:chExt cx="300100" cy="300900"/>
          </a:xfrm>
        </p:grpSpPr>
        <p:sp>
          <p:nvSpPr>
            <p:cNvPr id="7008" name="Google Shape;7008;p7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3"/>
          <p:cNvGrpSpPr/>
          <p:nvPr/>
        </p:nvGrpSpPr>
        <p:grpSpPr>
          <a:xfrm>
            <a:off x="2626898" y="2773770"/>
            <a:ext cx="355258" cy="311458"/>
            <a:chOff x="-46042675" y="3218600"/>
            <a:chExt cx="300100" cy="263100"/>
          </a:xfrm>
        </p:grpSpPr>
        <p:sp>
          <p:nvSpPr>
            <p:cNvPr id="7017" name="Google Shape;7017;p7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3"/>
          <p:cNvGrpSpPr/>
          <p:nvPr/>
        </p:nvGrpSpPr>
        <p:grpSpPr>
          <a:xfrm>
            <a:off x="2626898" y="3188219"/>
            <a:ext cx="355258" cy="323118"/>
            <a:chOff x="-46042675" y="3568700"/>
            <a:chExt cx="300100" cy="272950"/>
          </a:xfrm>
        </p:grpSpPr>
        <p:sp>
          <p:nvSpPr>
            <p:cNvPr id="7024" name="Google Shape;7024;p7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3"/>
          <p:cNvGrpSpPr/>
          <p:nvPr/>
        </p:nvGrpSpPr>
        <p:grpSpPr>
          <a:xfrm>
            <a:off x="2668849" y="3625189"/>
            <a:ext cx="271357" cy="356057"/>
            <a:chOff x="-46007225" y="3937825"/>
            <a:chExt cx="229225" cy="300775"/>
          </a:xfrm>
        </p:grpSpPr>
        <p:sp>
          <p:nvSpPr>
            <p:cNvPr id="7029" name="Google Shape;7029;p7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3"/>
          <p:cNvGrpSpPr/>
          <p:nvPr/>
        </p:nvGrpSpPr>
        <p:grpSpPr>
          <a:xfrm>
            <a:off x="3974341" y="3615275"/>
            <a:ext cx="312375" cy="357596"/>
            <a:chOff x="-44895900" y="3929450"/>
            <a:chExt cx="263875" cy="302075"/>
          </a:xfrm>
        </p:grpSpPr>
        <p:sp>
          <p:nvSpPr>
            <p:cNvPr id="7040" name="Google Shape;7040;p7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73"/>
          <p:cNvGrpSpPr/>
          <p:nvPr/>
        </p:nvGrpSpPr>
        <p:grpSpPr>
          <a:xfrm>
            <a:off x="2148160" y="1398036"/>
            <a:ext cx="356205" cy="332885"/>
            <a:chOff x="-49397175" y="3192625"/>
            <a:chExt cx="300900" cy="281200"/>
          </a:xfrm>
        </p:grpSpPr>
        <p:sp>
          <p:nvSpPr>
            <p:cNvPr id="7047" name="Google Shape;7047;p7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3"/>
          <p:cNvGrpSpPr/>
          <p:nvPr/>
        </p:nvGrpSpPr>
        <p:grpSpPr>
          <a:xfrm>
            <a:off x="2174263" y="1822251"/>
            <a:ext cx="304000" cy="356205"/>
            <a:chOff x="-49375900" y="3550975"/>
            <a:chExt cx="256800" cy="300900"/>
          </a:xfrm>
        </p:grpSpPr>
        <p:sp>
          <p:nvSpPr>
            <p:cNvPr id="7055" name="Google Shape;7055;p7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3"/>
          <p:cNvGrpSpPr/>
          <p:nvPr/>
        </p:nvGrpSpPr>
        <p:grpSpPr>
          <a:xfrm>
            <a:off x="2169616" y="2259546"/>
            <a:ext cx="313293" cy="356205"/>
            <a:chOff x="-49378250" y="3920375"/>
            <a:chExt cx="264650" cy="300900"/>
          </a:xfrm>
        </p:grpSpPr>
        <p:sp>
          <p:nvSpPr>
            <p:cNvPr id="7067" name="Google Shape;7067;p7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3"/>
          <p:cNvGrpSpPr/>
          <p:nvPr/>
        </p:nvGrpSpPr>
        <p:grpSpPr>
          <a:xfrm>
            <a:off x="888604" y="2752344"/>
            <a:ext cx="312375" cy="357123"/>
            <a:chOff x="-47505300" y="3200500"/>
            <a:chExt cx="263875" cy="301675"/>
          </a:xfrm>
        </p:grpSpPr>
        <p:sp>
          <p:nvSpPr>
            <p:cNvPr id="7075" name="Google Shape;7075;p7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3"/>
          <p:cNvGrpSpPr/>
          <p:nvPr/>
        </p:nvGrpSpPr>
        <p:grpSpPr>
          <a:xfrm>
            <a:off x="866704" y="3188692"/>
            <a:ext cx="356176" cy="355051"/>
            <a:chOff x="-47524975" y="3569100"/>
            <a:chExt cx="300875" cy="299925"/>
          </a:xfrm>
        </p:grpSpPr>
        <p:sp>
          <p:nvSpPr>
            <p:cNvPr id="7089" name="Google Shape;7089;p7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3"/>
          <p:cNvGrpSpPr/>
          <p:nvPr/>
        </p:nvGrpSpPr>
        <p:grpSpPr>
          <a:xfrm>
            <a:off x="867162" y="3667954"/>
            <a:ext cx="355258" cy="270410"/>
            <a:chOff x="-47523400" y="3973950"/>
            <a:chExt cx="300100" cy="228425"/>
          </a:xfrm>
        </p:grpSpPr>
        <p:sp>
          <p:nvSpPr>
            <p:cNvPr id="7095" name="Google Shape;7095;p7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3"/>
          <p:cNvGrpSpPr/>
          <p:nvPr/>
        </p:nvGrpSpPr>
        <p:grpSpPr>
          <a:xfrm>
            <a:off x="3072283" y="2750953"/>
            <a:ext cx="354341" cy="357596"/>
            <a:chOff x="-45673275" y="3199325"/>
            <a:chExt cx="299325" cy="302075"/>
          </a:xfrm>
        </p:grpSpPr>
        <p:sp>
          <p:nvSpPr>
            <p:cNvPr id="7101" name="Google Shape;7101;p7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3"/>
          <p:cNvGrpSpPr/>
          <p:nvPr/>
        </p:nvGrpSpPr>
        <p:grpSpPr>
          <a:xfrm>
            <a:off x="3071351" y="3209202"/>
            <a:ext cx="356205" cy="314240"/>
            <a:chOff x="-45674075" y="3586425"/>
            <a:chExt cx="300900" cy="265450"/>
          </a:xfrm>
        </p:grpSpPr>
        <p:sp>
          <p:nvSpPr>
            <p:cNvPr id="7105" name="Google Shape;7105;p7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3"/>
          <p:cNvGrpSpPr/>
          <p:nvPr/>
        </p:nvGrpSpPr>
        <p:grpSpPr>
          <a:xfrm>
            <a:off x="3072283" y="3625041"/>
            <a:ext cx="354341" cy="356205"/>
            <a:chOff x="-45673275" y="3937700"/>
            <a:chExt cx="299325" cy="300900"/>
          </a:xfrm>
        </p:grpSpPr>
        <p:sp>
          <p:nvSpPr>
            <p:cNvPr id="7108" name="Google Shape;7108;p7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3"/>
          <p:cNvGrpSpPr/>
          <p:nvPr/>
        </p:nvGrpSpPr>
        <p:grpSpPr>
          <a:xfrm>
            <a:off x="2186449" y="4117825"/>
            <a:ext cx="356205" cy="356205"/>
            <a:chOff x="-44512325" y="3176075"/>
            <a:chExt cx="300900" cy="300900"/>
          </a:xfrm>
        </p:grpSpPr>
        <p:sp>
          <p:nvSpPr>
            <p:cNvPr id="7115" name="Google Shape;7115;p7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3"/>
          <p:cNvGrpSpPr/>
          <p:nvPr/>
        </p:nvGrpSpPr>
        <p:grpSpPr>
          <a:xfrm>
            <a:off x="2589789" y="1386849"/>
            <a:ext cx="354341" cy="354341"/>
            <a:chOff x="-49027775" y="3183175"/>
            <a:chExt cx="299325" cy="299325"/>
          </a:xfrm>
        </p:grpSpPr>
        <p:sp>
          <p:nvSpPr>
            <p:cNvPr id="7119" name="Google Shape;7119;p7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3"/>
          <p:cNvGrpSpPr/>
          <p:nvPr/>
        </p:nvGrpSpPr>
        <p:grpSpPr>
          <a:xfrm>
            <a:off x="2589330" y="1822251"/>
            <a:ext cx="355258" cy="357152"/>
            <a:chOff x="-49027775" y="3550975"/>
            <a:chExt cx="300100" cy="301700"/>
          </a:xfrm>
        </p:grpSpPr>
        <p:sp>
          <p:nvSpPr>
            <p:cNvPr id="7124" name="Google Shape;7124;p7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3"/>
          <p:cNvGrpSpPr/>
          <p:nvPr/>
        </p:nvGrpSpPr>
        <p:grpSpPr>
          <a:xfrm>
            <a:off x="2587406" y="2259310"/>
            <a:ext cx="359106" cy="355525"/>
            <a:chOff x="-49031025" y="3920175"/>
            <a:chExt cx="303350" cy="300325"/>
          </a:xfrm>
        </p:grpSpPr>
        <p:sp>
          <p:nvSpPr>
            <p:cNvPr id="7135" name="Google Shape;7135;p7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3"/>
          <p:cNvGrpSpPr/>
          <p:nvPr/>
        </p:nvGrpSpPr>
        <p:grpSpPr>
          <a:xfrm>
            <a:off x="1303511" y="2752344"/>
            <a:ext cx="356176" cy="354341"/>
            <a:chOff x="-47155575" y="3200500"/>
            <a:chExt cx="300875" cy="299325"/>
          </a:xfrm>
        </p:grpSpPr>
        <p:sp>
          <p:nvSpPr>
            <p:cNvPr id="7142" name="Google Shape;7142;p7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3"/>
          <p:cNvGrpSpPr/>
          <p:nvPr/>
        </p:nvGrpSpPr>
        <p:grpSpPr>
          <a:xfrm>
            <a:off x="1303970" y="3188692"/>
            <a:ext cx="355258" cy="355258"/>
            <a:chOff x="-47154800" y="3569100"/>
            <a:chExt cx="300100" cy="300100"/>
          </a:xfrm>
        </p:grpSpPr>
        <p:sp>
          <p:nvSpPr>
            <p:cNvPr id="7149" name="Google Shape;7149;p7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73"/>
          <p:cNvGrpSpPr/>
          <p:nvPr/>
        </p:nvGrpSpPr>
        <p:grpSpPr>
          <a:xfrm>
            <a:off x="1304443" y="3626905"/>
            <a:ext cx="354311" cy="353423"/>
            <a:chOff x="-47154000" y="3939275"/>
            <a:chExt cx="299300" cy="298550"/>
          </a:xfrm>
        </p:grpSpPr>
        <p:sp>
          <p:nvSpPr>
            <p:cNvPr id="7156" name="Google Shape;7156;p7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3"/>
          <p:cNvGrpSpPr/>
          <p:nvPr/>
        </p:nvGrpSpPr>
        <p:grpSpPr>
          <a:xfrm>
            <a:off x="3529733" y="2752344"/>
            <a:ext cx="312375" cy="354341"/>
            <a:chOff x="-45286550" y="3200500"/>
            <a:chExt cx="263875" cy="299325"/>
          </a:xfrm>
        </p:grpSpPr>
        <p:sp>
          <p:nvSpPr>
            <p:cNvPr id="7161" name="Google Shape;7161;p7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3"/>
          <p:cNvGrpSpPr/>
          <p:nvPr/>
        </p:nvGrpSpPr>
        <p:grpSpPr>
          <a:xfrm>
            <a:off x="3529733" y="3189639"/>
            <a:ext cx="312375" cy="354311"/>
            <a:chOff x="-45286550" y="3569900"/>
            <a:chExt cx="263875" cy="299300"/>
          </a:xfrm>
        </p:grpSpPr>
        <p:sp>
          <p:nvSpPr>
            <p:cNvPr id="7165" name="Google Shape;7165;p7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3"/>
          <p:cNvGrpSpPr/>
          <p:nvPr/>
        </p:nvGrpSpPr>
        <p:grpSpPr>
          <a:xfrm>
            <a:off x="3540920" y="3625988"/>
            <a:ext cx="290001" cy="355258"/>
            <a:chOff x="-45277900" y="3938500"/>
            <a:chExt cx="244975" cy="300100"/>
          </a:xfrm>
        </p:grpSpPr>
        <p:sp>
          <p:nvSpPr>
            <p:cNvPr id="7172" name="Google Shape;7172;p7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73"/>
          <p:cNvGrpSpPr/>
          <p:nvPr/>
        </p:nvGrpSpPr>
        <p:grpSpPr>
          <a:xfrm>
            <a:off x="2626869" y="4095090"/>
            <a:ext cx="355258" cy="355258"/>
            <a:chOff x="-44502875" y="3576975"/>
            <a:chExt cx="300100" cy="300100"/>
          </a:xfrm>
        </p:grpSpPr>
        <p:sp>
          <p:nvSpPr>
            <p:cNvPr id="7177" name="Google Shape;7177;p7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3"/>
          <p:cNvGrpSpPr/>
          <p:nvPr/>
        </p:nvGrpSpPr>
        <p:grpSpPr>
          <a:xfrm>
            <a:off x="4835456" y="1828361"/>
            <a:ext cx="356196" cy="354670"/>
            <a:chOff x="-13946200" y="3647075"/>
            <a:chExt cx="353650" cy="352100"/>
          </a:xfrm>
        </p:grpSpPr>
        <p:sp>
          <p:nvSpPr>
            <p:cNvPr id="7181" name="Google Shape;7181;p7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3"/>
          <p:cNvGrpSpPr/>
          <p:nvPr/>
        </p:nvGrpSpPr>
        <p:grpSpPr>
          <a:xfrm>
            <a:off x="6618849" y="1387844"/>
            <a:ext cx="357002" cy="354267"/>
            <a:chOff x="-12163025" y="3214275"/>
            <a:chExt cx="354450" cy="351700"/>
          </a:xfrm>
        </p:grpSpPr>
        <p:sp>
          <p:nvSpPr>
            <p:cNvPr id="7188" name="Google Shape;7188;p7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3"/>
          <p:cNvGrpSpPr/>
          <p:nvPr/>
        </p:nvGrpSpPr>
        <p:grpSpPr>
          <a:xfrm>
            <a:off x="6619629" y="1827581"/>
            <a:ext cx="355441" cy="356232"/>
            <a:chOff x="-12160675" y="3647875"/>
            <a:chExt cx="352900" cy="353650"/>
          </a:xfrm>
        </p:grpSpPr>
        <p:sp>
          <p:nvSpPr>
            <p:cNvPr id="7192" name="Google Shape;7192;p7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3"/>
          <p:cNvGrpSpPr/>
          <p:nvPr/>
        </p:nvGrpSpPr>
        <p:grpSpPr>
          <a:xfrm>
            <a:off x="6630345" y="2272036"/>
            <a:ext cx="354635" cy="356232"/>
            <a:chOff x="-12160675" y="4081850"/>
            <a:chExt cx="352100" cy="353650"/>
          </a:xfrm>
        </p:grpSpPr>
        <p:sp>
          <p:nvSpPr>
            <p:cNvPr id="7200" name="Google Shape;7200;p7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3"/>
          <p:cNvGrpSpPr/>
          <p:nvPr/>
        </p:nvGrpSpPr>
        <p:grpSpPr>
          <a:xfrm>
            <a:off x="4835311" y="2746480"/>
            <a:ext cx="355416" cy="355652"/>
            <a:chOff x="-10391650" y="3180600"/>
            <a:chExt cx="352875" cy="353075"/>
          </a:xfrm>
        </p:grpSpPr>
        <p:sp>
          <p:nvSpPr>
            <p:cNvPr id="7207" name="Google Shape;7207;p7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3"/>
          <p:cNvGrpSpPr/>
          <p:nvPr/>
        </p:nvGrpSpPr>
        <p:grpSpPr>
          <a:xfrm>
            <a:off x="4835310" y="3223278"/>
            <a:ext cx="354635" cy="353890"/>
            <a:chOff x="-10390875" y="3616350"/>
            <a:chExt cx="352100" cy="351325"/>
          </a:xfrm>
        </p:grpSpPr>
        <p:sp>
          <p:nvSpPr>
            <p:cNvPr id="7214" name="Google Shape;7214;p7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73"/>
          <p:cNvGrpSpPr/>
          <p:nvPr/>
        </p:nvGrpSpPr>
        <p:grpSpPr>
          <a:xfrm>
            <a:off x="7502285" y="2747943"/>
            <a:ext cx="312585" cy="354670"/>
            <a:chOff x="-10370400" y="4049550"/>
            <a:chExt cx="310350" cy="352100"/>
          </a:xfrm>
        </p:grpSpPr>
        <p:sp>
          <p:nvSpPr>
            <p:cNvPr id="7218" name="Google Shape;7218;p7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3"/>
          <p:cNvGrpSpPr/>
          <p:nvPr/>
        </p:nvGrpSpPr>
        <p:grpSpPr>
          <a:xfrm>
            <a:off x="6606541" y="2746884"/>
            <a:ext cx="379236" cy="354847"/>
            <a:chOff x="-8674650" y="3210975"/>
            <a:chExt cx="376525" cy="352275"/>
          </a:xfrm>
        </p:grpSpPr>
        <p:sp>
          <p:nvSpPr>
            <p:cNvPr id="7224" name="Google Shape;7224;p7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73"/>
          <p:cNvGrpSpPr/>
          <p:nvPr/>
        </p:nvGrpSpPr>
        <p:grpSpPr>
          <a:xfrm>
            <a:off x="5278038" y="1828361"/>
            <a:ext cx="356221" cy="354670"/>
            <a:chOff x="-13512225" y="3647075"/>
            <a:chExt cx="353675" cy="352100"/>
          </a:xfrm>
        </p:grpSpPr>
        <p:sp>
          <p:nvSpPr>
            <p:cNvPr id="7231" name="Google Shape;7231;p7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3"/>
          <p:cNvGrpSpPr/>
          <p:nvPr/>
        </p:nvGrpSpPr>
        <p:grpSpPr>
          <a:xfrm>
            <a:off x="5288351" y="2272427"/>
            <a:ext cx="356221" cy="355451"/>
            <a:chOff x="-13512225" y="4080275"/>
            <a:chExt cx="353675" cy="352875"/>
          </a:xfrm>
        </p:grpSpPr>
        <p:sp>
          <p:nvSpPr>
            <p:cNvPr id="7242" name="Google Shape;7242;p7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3"/>
          <p:cNvGrpSpPr/>
          <p:nvPr/>
        </p:nvGrpSpPr>
        <p:grpSpPr>
          <a:xfrm>
            <a:off x="7061431" y="1419788"/>
            <a:ext cx="356196" cy="290379"/>
            <a:chOff x="-11728250" y="3245400"/>
            <a:chExt cx="353650" cy="288275"/>
          </a:xfrm>
        </p:grpSpPr>
        <p:sp>
          <p:nvSpPr>
            <p:cNvPr id="7254" name="Google Shape;7254;p7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3"/>
          <p:cNvGrpSpPr/>
          <p:nvPr/>
        </p:nvGrpSpPr>
        <p:grpSpPr>
          <a:xfrm>
            <a:off x="7093939" y="2272427"/>
            <a:ext cx="311804" cy="355451"/>
            <a:chOff x="-11703850" y="4081850"/>
            <a:chExt cx="309575" cy="352875"/>
          </a:xfrm>
        </p:grpSpPr>
        <p:sp>
          <p:nvSpPr>
            <p:cNvPr id="7260" name="Google Shape;7260;p7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3"/>
          <p:cNvGrpSpPr/>
          <p:nvPr/>
        </p:nvGrpSpPr>
        <p:grpSpPr>
          <a:xfrm>
            <a:off x="5282595" y="2746580"/>
            <a:ext cx="357002" cy="355451"/>
            <a:chOff x="-9958475" y="3180025"/>
            <a:chExt cx="354450" cy="352875"/>
          </a:xfrm>
        </p:grpSpPr>
        <p:sp>
          <p:nvSpPr>
            <p:cNvPr id="7269" name="Google Shape;7269;p7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3"/>
          <p:cNvGrpSpPr/>
          <p:nvPr/>
        </p:nvGrpSpPr>
        <p:grpSpPr>
          <a:xfrm>
            <a:off x="5291722" y="3222561"/>
            <a:ext cx="337966" cy="355325"/>
            <a:chOff x="-9949025" y="3615575"/>
            <a:chExt cx="335550" cy="352750"/>
          </a:xfrm>
        </p:grpSpPr>
        <p:sp>
          <p:nvSpPr>
            <p:cNvPr id="7273" name="Google Shape;7273;p7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3"/>
          <p:cNvGrpSpPr/>
          <p:nvPr/>
        </p:nvGrpSpPr>
        <p:grpSpPr>
          <a:xfrm>
            <a:off x="7926568" y="2746067"/>
            <a:ext cx="360175" cy="358423"/>
            <a:chOff x="-9961625" y="4048175"/>
            <a:chExt cx="357600" cy="355825"/>
          </a:xfrm>
        </p:grpSpPr>
        <p:sp>
          <p:nvSpPr>
            <p:cNvPr id="7277" name="Google Shape;7277;p7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3"/>
          <p:cNvGrpSpPr/>
          <p:nvPr/>
        </p:nvGrpSpPr>
        <p:grpSpPr>
          <a:xfrm>
            <a:off x="6613289" y="3221579"/>
            <a:ext cx="364959" cy="357289"/>
            <a:chOff x="-8680950" y="3624225"/>
            <a:chExt cx="362350" cy="354700"/>
          </a:xfrm>
        </p:grpSpPr>
        <p:sp>
          <p:nvSpPr>
            <p:cNvPr id="7284" name="Google Shape;7284;p7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3"/>
          <p:cNvGrpSpPr/>
          <p:nvPr/>
        </p:nvGrpSpPr>
        <p:grpSpPr>
          <a:xfrm>
            <a:off x="5749533" y="1387239"/>
            <a:ext cx="313365" cy="355476"/>
            <a:chOff x="-13056975" y="3212300"/>
            <a:chExt cx="311125" cy="352900"/>
          </a:xfrm>
        </p:grpSpPr>
        <p:sp>
          <p:nvSpPr>
            <p:cNvPr id="7291" name="Google Shape;7291;p7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3"/>
          <p:cNvGrpSpPr/>
          <p:nvPr/>
        </p:nvGrpSpPr>
        <p:grpSpPr>
          <a:xfrm>
            <a:off x="5726921" y="1828034"/>
            <a:ext cx="358588" cy="355325"/>
            <a:chOff x="-13077450" y="3647075"/>
            <a:chExt cx="356025" cy="352750"/>
          </a:xfrm>
        </p:grpSpPr>
        <p:sp>
          <p:nvSpPr>
            <p:cNvPr id="7296" name="Google Shape;7296;p7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3"/>
          <p:cNvGrpSpPr/>
          <p:nvPr/>
        </p:nvGrpSpPr>
        <p:grpSpPr>
          <a:xfrm>
            <a:off x="5738027" y="2271633"/>
            <a:ext cx="357002" cy="357037"/>
            <a:chOff x="-13079025" y="4079475"/>
            <a:chExt cx="354450" cy="354450"/>
          </a:xfrm>
        </p:grpSpPr>
        <p:sp>
          <p:nvSpPr>
            <p:cNvPr id="7300" name="Google Shape;7300;p7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3"/>
          <p:cNvGrpSpPr/>
          <p:nvPr/>
        </p:nvGrpSpPr>
        <p:grpSpPr>
          <a:xfrm>
            <a:off x="7511094" y="1387642"/>
            <a:ext cx="356221" cy="354670"/>
            <a:chOff x="-11292700" y="3213875"/>
            <a:chExt cx="353675" cy="352100"/>
          </a:xfrm>
        </p:grpSpPr>
        <p:sp>
          <p:nvSpPr>
            <p:cNvPr id="7305" name="Google Shape;7305;p7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3"/>
          <p:cNvGrpSpPr/>
          <p:nvPr/>
        </p:nvGrpSpPr>
        <p:grpSpPr>
          <a:xfrm>
            <a:off x="7505152" y="1827581"/>
            <a:ext cx="368106" cy="356232"/>
            <a:chOff x="-11299000" y="3647875"/>
            <a:chExt cx="365475" cy="353650"/>
          </a:xfrm>
        </p:grpSpPr>
        <p:sp>
          <p:nvSpPr>
            <p:cNvPr id="7313" name="Google Shape;7313;p7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3"/>
          <p:cNvGrpSpPr/>
          <p:nvPr/>
        </p:nvGrpSpPr>
        <p:grpSpPr>
          <a:xfrm>
            <a:off x="7520614" y="2283532"/>
            <a:ext cx="357808" cy="333240"/>
            <a:chOff x="-11295075" y="4092875"/>
            <a:chExt cx="355250" cy="330825"/>
          </a:xfrm>
        </p:grpSpPr>
        <p:sp>
          <p:nvSpPr>
            <p:cNvPr id="7320" name="Google Shape;7320;p7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3"/>
          <p:cNvGrpSpPr/>
          <p:nvPr/>
        </p:nvGrpSpPr>
        <p:grpSpPr>
          <a:xfrm>
            <a:off x="5746214" y="2746580"/>
            <a:ext cx="312585" cy="355451"/>
            <a:chOff x="-9500075" y="3180800"/>
            <a:chExt cx="310350" cy="352875"/>
          </a:xfrm>
        </p:grpSpPr>
        <p:sp>
          <p:nvSpPr>
            <p:cNvPr id="7326" name="Google Shape;7326;p7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3"/>
          <p:cNvGrpSpPr/>
          <p:nvPr/>
        </p:nvGrpSpPr>
        <p:grpSpPr>
          <a:xfrm>
            <a:off x="5724005" y="3222095"/>
            <a:ext cx="356221" cy="356257"/>
            <a:chOff x="-9523700" y="3614000"/>
            <a:chExt cx="353675" cy="353675"/>
          </a:xfrm>
        </p:grpSpPr>
        <p:sp>
          <p:nvSpPr>
            <p:cNvPr id="7336" name="Google Shape;7336;p7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3"/>
          <p:cNvGrpSpPr/>
          <p:nvPr/>
        </p:nvGrpSpPr>
        <p:grpSpPr>
          <a:xfrm>
            <a:off x="7508956" y="3244737"/>
            <a:ext cx="356221" cy="354670"/>
            <a:chOff x="-9523700" y="4049550"/>
            <a:chExt cx="353675" cy="352100"/>
          </a:xfrm>
        </p:grpSpPr>
        <p:sp>
          <p:nvSpPr>
            <p:cNvPr id="7346" name="Google Shape;7346;p7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3"/>
          <p:cNvGrpSpPr/>
          <p:nvPr/>
        </p:nvGrpSpPr>
        <p:grpSpPr>
          <a:xfrm>
            <a:off x="7065071" y="3244710"/>
            <a:ext cx="357002" cy="311029"/>
            <a:chOff x="-8209150" y="3659675"/>
            <a:chExt cx="354450" cy="308775"/>
          </a:xfrm>
        </p:grpSpPr>
        <p:sp>
          <p:nvSpPr>
            <p:cNvPr id="7354" name="Google Shape;7354;p7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3"/>
          <p:cNvGrpSpPr/>
          <p:nvPr/>
        </p:nvGrpSpPr>
        <p:grpSpPr>
          <a:xfrm>
            <a:off x="6178632" y="2273623"/>
            <a:ext cx="356221" cy="353059"/>
            <a:chOff x="-12643475" y="4081850"/>
            <a:chExt cx="353675" cy="350500"/>
          </a:xfrm>
        </p:grpSpPr>
        <p:sp>
          <p:nvSpPr>
            <p:cNvPr id="7361" name="Google Shape;7361;p7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5" name="Google Shape;7365;p7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6" name="Google Shape;7366;p73"/>
          <p:cNvGrpSpPr/>
          <p:nvPr/>
        </p:nvGrpSpPr>
        <p:grpSpPr>
          <a:xfrm>
            <a:off x="7961232" y="2283532"/>
            <a:ext cx="356221" cy="333240"/>
            <a:chOff x="-10858725" y="4092875"/>
            <a:chExt cx="353675" cy="330825"/>
          </a:xfrm>
        </p:grpSpPr>
        <p:sp>
          <p:nvSpPr>
            <p:cNvPr id="7367" name="Google Shape;7367;p7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3"/>
          <p:cNvGrpSpPr/>
          <p:nvPr/>
        </p:nvGrpSpPr>
        <p:grpSpPr>
          <a:xfrm>
            <a:off x="6219755" y="3222498"/>
            <a:ext cx="252278" cy="355451"/>
            <a:chOff x="-9039300" y="3614000"/>
            <a:chExt cx="250475" cy="352875"/>
          </a:xfrm>
        </p:grpSpPr>
        <p:sp>
          <p:nvSpPr>
            <p:cNvPr id="7374" name="Google Shape;7374;p7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73"/>
          <p:cNvGrpSpPr/>
          <p:nvPr/>
        </p:nvGrpSpPr>
        <p:grpSpPr>
          <a:xfrm>
            <a:off x="7951721" y="3244737"/>
            <a:ext cx="354635" cy="354670"/>
            <a:chOff x="-9088150" y="4049550"/>
            <a:chExt cx="352100" cy="352100"/>
          </a:xfrm>
        </p:grpSpPr>
        <p:sp>
          <p:nvSpPr>
            <p:cNvPr id="7377" name="Google Shape;7377;p7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3"/>
          <p:cNvGrpSpPr/>
          <p:nvPr/>
        </p:nvGrpSpPr>
        <p:grpSpPr>
          <a:xfrm>
            <a:off x="7086085" y="2746970"/>
            <a:ext cx="315757" cy="354670"/>
            <a:chOff x="-8191825" y="3174500"/>
            <a:chExt cx="313500" cy="352100"/>
          </a:xfrm>
        </p:grpSpPr>
        <p:sp>
          <p:nvSpPr>
            <p:cNvPr id="7384" name="Google Shape;7384;p7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3"/>
          <p:cNvGrpSpPr/>
          <p:nvPr/>
        </p:nvGrpSpPr>
        <p:grpSpPr>
          <a:xfrm>
            <a:off x="4835443" y="1387491"/>
            <a:ext cx="356221" cy="354973"/>
            <a:chOff x="-13947000" y="3212800"/>
            <a:chExt cx="353675" cy="352400"/>
          </a:xfrm>
        </p:grpSpPr>
        <p:sp>
          <p:nvSpPr>
            <p:cNvPr id="7388" name="Google Shape;7388;p7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7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1" name="Google Shape;7391;p73"/>
          <p:cNvGrpSpPr/>
          <p:nvPr/>
        </p:nvGrpSpPr>
        <p:grpSpPr>
          <a:xfrm>
            <a:off x="5278038" y="1386849"/>
            <a:ext cx="356221" cy="356257"/>
            <a:chOff x="-13512225" y="3211525"/>
            <a:chExt cx="353675" cy="353675"/>
          </a:xfrm>
        </p:grpSpPr>
        <p:sp>
          <p:nvSpPr>
            <p:cNvPr id="7392" name="Google Shape;7392;p7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3"/>
          <p:cNvGrpSpPr/>
          <p:nvPr/>
        </p:nvGrpSpPr>
        <p:grpSpPr>
          <a:xfrm>
            <a:off x="6168320" y="1387239"/>
            <a:ext cx="356221" cy="355476"/>
            <a:chOff x="-12643475" y="3212300"/>
            <a:chExt cx="353675" cy="352900"/>
          </a:xfrm>
        </p:grpSpPr>
        <p:sp>
          <p:nvSpPr>
            <p:cNvPr id="7398" name="Google Shape;7398;p7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6168320" y="1839013"/>
            <a:ext cx="356221" cy="333366"/>
            <a:chOff x="-12643475" y="3657325"/>
            <a:chExt cx="353675" cy="330950"/>
          </a:xfrm>
        </p:grpSpPr>
        <p:sp>
          <p:nvSpPr>
            <p:cNvPr id="7408" name="Google Shape;7408;p7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3"/>
          <p:cNvGrpSpPr/>
          <p:nvPr/>
        </p:nvGrpSpPr>
        <p:grpSpPr>
          <a:xfrm>
            <a:off x="7951322" y="1387642"/>
            <a:ext cx="355416" cy="354670"/>
            <a:chOff x="-10857925" y="3213875"/>
            <a:chExt cx="352875" cy="352100"/>
          </a:xfrm>
        </p:grpSpPr>
        <p:sp>
          <p:nvSpPr>
            <p:cNvPr id="7415" name="Google Shape;7415;p7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3"/>
          <p:cNvGrpSpPr/>
          <p:nvPr/>
        </p:nvGrpSpPr>
        <p:grpSpPr>
          <a:xfrm>
            <a:off x="6168237" y="2747071"/>
            <a:ext cx="356096" cy="354469"/>
            <a:chOff x="-9089725" y="3180200"/>
            <a:chExt cx="353550" cy="351900"/>
          </a:xfrm>
        </p:grpSpPr>
        <p:sp>
          <p:nvSpPr>
            <p:cNvPr id="7426" name="Google Shape;7426;p7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3"/>
          <p:cNvGrpSpPr/>
          <p:nvPr/>
        </p:nvGrpSpPr>
        <p:grpSpPr>
          <a:xfrm>
            <a:off x="7060235" y="1826875"/>
            <a:ext cx="358588" cy="357642"/>
            <a:chOff x="7083760" y="1971660"/>
            <a:chExt cx="358588" cy="357642"/>
          </a:xfrm>
        </p:grpSpPr>
        <p:sp>
          <p:nvSpPr>
            <p:cNvPr id="7429" name="Google Shape;7429;p7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1" name="Google Shape;7441;p7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442" name="Google Shape;7442;p7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46"/>
        <p:cNvGrpSpPr/>
        <p:nvPr/>
      </p:nvGrpSpPr>
      <p:grpSpPr>
        <a:xfrm>
          <a:off x="0" y="0"/>
          <a:ext cx="0" cy="0"/>
          <a:chOff x="0" y="0"/>
          <a:chExt cx="0" cy="0"/>
        </a:xfrm>
      </p:grpSpPr>
      <p:sp>
        <p:nvSpPr>
          <p:cNvPr id="7447" name="Google Shape;7447;p7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8" name="Google Shape;7448;p74"/>
          <p:cNvGrpSpPr/>
          <p:nvPr/>
        </p:nvGrpSpPr>
        <p:grpSpPr>
          <a:xfrm>
            <a:off x="719610" y="2243507"/>
            <a:ext cx="452798" cy="449473"/>
            <a:chOff x="-21322300" y="3693325"/>
            <a:chExt cx="306400" cy="304150"/>
          </a:xfrm>
        </p:grpSpPr>
        <p:sp>
          <p:nvSpPr>
            <p:cNvPr id="7449" name="Google Shape;7449;p7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4"/>
          <p:cNvGrpSpPr/>
          <p:nvPr/>
        </p:nvGrpSpPr>
        <p:grpSpPr>
          <a:xfrm>
            <a:off x="719019" y="2810244"/>
            <a:ext cx="453980" cy="422540"/>
            <a:chOff x="-21322300" y="4077125"/>
            <a:chExt cx="307200" cy="285925"/>
          </a:xfrm>
        </p:grpSpPr>
        <p:sp>
          <p:nvSpPr>
            <p:cNvPr id="7454" name="Google Shape;7454;p7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4"/>
          <p:cNvGrpSpPr/>
          <p:nvPr/>
        </p:nvGrpSpPr>
        <p:grpSpPr>
          <a:xfrm>
            <a:off x="3496195" y="1689128"/>
            <a:ext cx="451653" cy="450212"/>
            <a:chOff x="-19394200" y="3333800"/>
            <a:chExt cx="305625" cy="304650"/>
          </a:xfrm>
        </p:grpSpPr>
        <p:sp>
          <p:nvSpPr>
            <p:cNvPr id="7467" name="Google Shape;7467;p7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4"/>
          <p:cNvGrpSpPr/>
          <p:nvPr/>
        </p:nvGrpSpPr>
        <p:grpSpPr>
          <a:xfrm>
            <a:off x="3495032" y="2243580"/>
            <a:ext cx="453980" cy="449325"/>
            <a:chOff x="-19396575" y="3708500"/>
            <a:chExt cx="307200" cy="304050"/>
          </a:xfrm>
        </p:grpSpPr>
        <p:sp>
          <p:nvSpPr>
            <p:cNvPr id="7477" name="Google Shape;7477;p7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4"/>
          <p:cNvGrpSpPr/>
          <p:nvPr/>
        </p:nvGrpSpPr>
        <p:grpSpPr>
          <a:xfrm>
            <a:off x="3489212" y="2796461"/>
            <a:ext cx="465618" cy="450101"/>
            <a:chOff x="-19394200" y="4084200"/>
            <a:chExt cx="315075" cy="304575"/>
          </a:xfrm>
        </p:grpSpPr>
        <p:sp>
          <p:nvSpPr>
            <p:cNvPr id="7481" name="Google Shape;7481;p7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74"/>
          <p:cNvGrpSpPr/>
          <p:nvPr/>
        </p:nvGrpSpPr>
        <p:grpSpPr>
          <a:xfrm>
            <a:off x="6294923" y="1689001"/>
            <a:ext cx="400447" cy="450470"/>
            <a:chOff x="-17526750" y="3309200"/>
            <a:chExt cx="270975" cy="304825"/>
          </a:xfrm>
        </p:grpSpPr>
        <p:sp>
          <p:nvSpPr>
            <p:cNvPr id="7488" name="Google Shape;7488;p7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74"/>
          <p:cNvGrpSpPr/>
          <p:nvPr/>
        </p:nvGrpSpPr>
        <p:grpSpPr>
          <a:xfrm>
            <a:off x="6271075" y="2244173"/>
            <a:ext cx="448143" cy="448143"/>
            <a:chOff x="-17542500" y="3684100"/>
            <a:chExt cx="303250" cy="303250"/>
          </a:xfrm>
        </p:grpSpPr>
        <p:sp>
          <p:nvSpPr>
            <p:cNvPr id="7494" name="Google Shape;7494;p7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4"/>
          <p:cNvGrpSpPr/>
          <p:nvPr/>
        </p:nvGrpSpPr>
        <p:grpSpPr>
          <a:xfrm>
            <a:off x="6270484" y="2810817"/>
            <a:ext cx="449325" cy="421395"/>
            <a:chOff x="-17542500" y="4068450"/>
            <a:chExt cx="304050" cy="285150"/>
          </a:xfrm>
        </p:grpSpPr>
        <p:sp>
          <p:nvSpPr>
            <p:cNvPr id="7502" name="Google Shape;7502;p7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4"/>
          <p:cNvGrpSpPr/>
          <p:nvPr/>
        </p:nvGrpSpPr>
        <p:grpSpPr>
          <a:xfrm>
            <a:off x="3500906" y="3342211"/>
            <a:ext cx="343404" cy="449325"/>
            <a:chOff x="-15652200" y="3335975"/>
            <a:chExt cx="232375" cy="304050"/>
          </a:xfrm>
        </p:grpSpPr>
        <p:sp>
          <p:nvSpPr>
            <p:cNvPr id="7509" name="Google Shape;7509;p7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4"/>
          <p:cNvGrpSpPr/>
          <p:nvPr/>
        </p:nvGrpSpPr>
        <p:grpSpPr>
          <a:xfrm>
            <a:off x="1274819" y="2243729"/>
            <a:ext cx="449325" cy="449030"/>
            <a:chOff x="-20945825" y="3692175"/>
            <a:chExt cx="304050" cy="303850"/>
          </a:xfrm>
        </p:grpSpPr>
        <p:sp>
          <p:nvSpPr>
            <p:cNvPr id="7519" name="Google Shape;7519;p7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4"/>
          <p:cNvGrpSpPr/>
          <p:nvPr/>
        </p:nvGrpSpPr>
        <p:grpSpPr>
          <a:xfrm>
            <a:off x="4081644" y="1689848"/>
            <a:ext cx="372516" cy="448771"/>
            <a:chOff x="-18994100" y="3334775"/>
            <a:chExt cx="252075" cy="303675"/>
          </a:xfrm>
        </p:grpSpPr>
        <p:sp>
          <p:nvSpPr>
            <p:cNvPr id="7524" name="Google Shape;7524;p7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4"/>
          <p:cNvGrpSpPr/>
          <p:nvPr/>
        </p:nvGrpSpPr>
        <p:grpSpPr>
          <a:xfrm>
            <a:off x="4096200" y="2244743"/>
            <a:ext cx="343404" cy="446998"/>
            <a:chOff x="-18983850" y="3710075"/>
            <a:chExt cx="232375" cy="302475"/>
          </a:xfrm>
        </p:grpSpPr>
        <p:sp>
          <p:nvSpPr>
            <p:cNvPr id="7529" name="Google Shape;7529;p7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4"/>
          <p:cNvGrpSpPr/>
          <p:nvPr/>
        </p:nvGrpSpPr>
        <p:grpSpPr>
          <a:xfrm>
            <a:off x="1274247" y="1689573"/>
            <a:ext cx="450470" cy="449325"/>
            <a:chOff x="-20946600" y="3317850"/>
            <a:chExt cx="304825" cy="304050"/>
          </a:xfrm>
        </p:grpSpPr>
        <p:sp>
          <p:nvSpPr>
            <p:cNvPr id="7534" name="Google Shape;7534;p7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4"/>
          <p:cNvGrpSpPr/>
          <p:nvPr/>
        </p:nvGrpSpPr>
        <p:grpSpPr>
          <a:xfrm>
            <a:off x="1300422" y="2797442"/>
            <a:ext cx="398119" cy="448143"/>
            <a:chOff x="-20930075" y="4066100"/>
            <a:chExt cx="269400" cy="303250"/>
          </a:xfrm>
        </p:grpSpPr>
        <p:sp>
          <p:nvSpPr>
            <p:cNvPr id="7538" name="Google Shape;7538;p7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74"/>
          <p:cNvGrpSpPr/>
          <p:nvPr/>
        </p:nvGrpSpPr>
        <p:grpSpPr>
          <a:xfrm>
            <a:off x="4042667" y="2797422"/>
            <a:ext cx="450470" cy="448180"/>
            <a:chOff x="-19020075" y="4084200"/>
            <a:chExt cx="304825" cy="303275"/>
          </a:xfrm>
        </p:grpSpPr>
        <p:sp>
          <p:nvSpPr>
            <p:cNvPr id="7541" name="Google Shape;7541;p7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4"/>
          <p:cNvGrpSpPr/>
          <p:nvPr/>
        </p:nvGrpSpPr>
        <p:grpSpPr>
          <a:xfrm>
            <a:off x="6859931" y="1689001"/>
            <a:ext cx="396937" cy="450470"/>
            <a:chOff x="-17149475" y="3309200"/>
            <a:chExt cx="268600" cy="304825"/>
          </a:xfrm>
        </p:grpSpPr>
        <p:sp>
          <p:nvSpPr>
            <p:cNvPr id="7551" name="Google Shape;7551;p7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4"/>
          <p:cNvGrpSpPr/>
          <p:nvPr/>
        </p:nvGrpSpPr>
        <p:grpSpPr>
          <a:xfrm>
            <a:off x="6833737" y="2258120"/>
            <a:ext cx="449325" cy="420249"/>
            <a:chOff x="-17168375" y="3692750"/>
            <a:chExt cx="304050" cy="284375"/>
          </a:xfrm>
        </p:grpSpPr>
        <p:sp>
          <p:nvSpPr>
            <p:cNvPr id="7554" name="Google Shape;7554;p7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4"/>
          <p:cNvGrpSpPr/>
          <p:nvPr/>
        </p:nvGrpSpPr>
        <p:grpSpPr>
          <a:xfrm>
            <a:off x="6830246" y="2796852"/>
            <a:ext cx="456308" cy="449325"/>
            <a:chOff x="-17170750" y="4058800"/>
            <a:chExt cx="308775" cy="304050"/>
          </a:xfrm>
        </p:grpSpPr>
        <p:sp>
          <p:nvSpPr>
            <p:cNvPr id="7562" name="Google Shape;7562;p7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4"/>
          <p:cNvGrpSpPr/>
          <p:nvPr/>
        </p:nvGrpSpPr>
        <p:grpSpPr>
          <a:xfrm>
            <a:off x="5692143" y="3343358"/>
            <a:ext cx="450470" cy="446998"/>
            <a:chOff x="-15688425" y="3707725"/>
            <a:chExt cx="304825" cy="302475"/>
          </a:xfrm>
        </p:grpSpPr>
        <p:sp>
          <p:nvSpPr>
            <p:cNvPr id="7580" name="Google Shape;7580;p7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4"/>
          <p:cNvGrpSpPr/>
          <p:nvPr/>
        </p:nvGrpSpPr>
        <p:grpSpPr>
          <a:xfrm>
            <a:off x="1836300" y="1690441"/>
            <a:ext cx="451653" cy="447589"/>
            <a:chOff x="-20572500" y="3319025"/>
            <a:chExt cx="305625" cy="302875"/>
          </a:xfrm>
        </p:grpSpPr>
        <p:sp>
          <p:nvSpPr>
            <p:cNvPr id="7587" name="Google Shape;7587;p7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74"/>
          <p:cNvGrpSpPr/>
          <p:nvPr/>
        </p:nvGrpSpPr>
        <p:grpSpPr>
          <a:xfrm>
            <a:off x="1837463" y="2305410"/>
            <a:ext cx="449325" cy="325670"/>
            <a:chOff x="-20571700" y="3722875"/>
            <a:chExt cx="304050" cy="220375"/>
          </a:xfrm>
        </p:grpSpPr>
        <p:sp>
          <p:nvSpPr>
            <p:cNvPr id="7590" name="Google Shape;7590;p7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4"/>
          <p:cNvGrpSpPr/>
          <p:nvPr/>
        </p:nvGrpSpPr>
        <p:grpSpPr>
          <a:xfrm>
            <a:off x="1836891" y="2796278"/>
            <a:ext cx="450470" cy="450470"/>
            <a:chOff x="-20571700" y="4066875"/>
            <a:chExt cx="304825" cy="304825"/>
          </a:xfrm>
        </p:grpSpPr>
        <p:sp>
          <p:nvSpPr>
            <p:cNvPr id="7598" name="Google Shape;7598;p7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4"/>
          <p:cNvGrpSpPr/>
          <p:nvPr/>
        </p:nvGrpSpPr>
        <p:grpSpPr>
          <a:xfrm>
            <a:off x="4603593" y="1688259"/>
            <a:ext cx="453980" cy="451948"/>
            <a:chOff x="-18645175" y="3334200"/>
            <a:chExt cx="307200" cy="305825"/>
          </a:xfrm>
        </p:grpSpPr>
        <p:sp>
          <p:nvSpPr>
            <p:cNvPr id="7605" name="Google Shape;7605;p7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4"/>
          <p:cNvGrpSpPr/>
          <p:nvPr/>
        </p:nvGrpSpPr>
        <p:grpSpPr>
          <a:xfrm>
            <a:off x="4604184" y="2242989"/>
            <a:ext cx="452798" cy="450507"/>
            <a:chOff x="-18645175" y="3708500"/>
            <a:chExt cx="306400" cy="304850"/>
          </a:xfrm>
        </p:grpSpPr>
        <p:sp>
          <p:nvSpPr>
            <p:cNvPr id="7611" name="Google Shape;7611;p7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4"/>
          <p:cNvGrpSpPr/>
          <p:nvPr/>
        </p:nvGrpSpPr>
        <p:grpSpPr>
          <a:xfrm>
            <a:off x="4601857" y="2795630"/>
            <a:ext cx="457453" cy="451763"/>
            <a:chOff x="-18647525" y="4082625"/>
            <a:chExt cx="309550" cy="305700"/>
          </a:xfrm>
        </p:grpSpPr>
        <p:sp>
          <p:nvSpPr>
            <p:cNvPr id="7619" name="Google Shape;7619;p7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74"/>
          <p:cNvGrpSpPr/>
          <p:nvPr/>
        </p:nvGrpSpPr>
        <p:grpSpPr>
          <a:xfrm>
            <a:off x="7412241" y="1689592"/>
            <a:ext cx="395755" cy="449288"/>
            <a:chOff x="-16775350" y="3309200"/>
            <a:chExt cx="267800" cy="304025"/>
          </a:xfrm>
        </p:grpSpPr>
        <p:sp>
          <p:nvSpPr>
            <p:cNvPr id="7624" name="Google Shape;7624;p7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4"/>
          <p:cNvGrpSpPr/>
          <p:nvPr/>
        </p:nvGrpSpPr>
        <p:grpSpPr>
          <a:xfrm>
            <a:off x="7412241" y="2241827"/>
            <a:ext cx="395755" cy="452835"/>
            <a:chOff x="-16775350" y="3683300"/>
            <a:chExt cx="267800" cy="306425"/>
          </a:xfrm>
        </p:grpSpPr>
        <p:sp>
          <p:nvSpPr>
            <p:cNvPr id="7628" name="Google Shape;7628;p7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4"/>
          <p:cNvGrpSpPr/>
          <p:nvPr/>
        </p:nvGrpSpPr>
        <p:grpSpPr>
          <a:xfrm>
            <a:off x="7384292" y="2796870"/>
            <a:ext cx="451653" cy="449288"/>
            <a:chOff x="-16794250" y="4058225"/>
            <a:chExt cx="305625" cy="304025"/>
          </a:xfrm>
        </p:grpSpPr>
        <p:sp>
          <p:nvSpPr>
            <p:cNvPr id="7632" name="Google Shape;7632;p7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1" name="Google Shape;7641;p7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2" name="Google Shape;7642;p74"/>
          <p:cNvGrpSpPr/>
          <p:nvPr/>
        </p:nvGrpSpPr>
        <p:grpSpPr>
          <a:xfrm>
            <a:off x="2385709" y="1689573"/>
            <a:ext cx="457453" cy="449325"/>
            <a:chOff x="-20199150" y="3317850"/>
            <a:chExt cx="309550" cy="304050"/>
          </a:xfrm>
        </p:grpSpPr>
        <p:sp>
          <p:nvSpPr>
            <p:cNvPr id="7643" name="Google Shape;7643;p7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4"/>
          <p:cNvGrpSpPr/>
          <p:nvPr/>
        </p:nvGrpSpPr>
        <p:grpSpPr>
          <a:xfrm>
            <a:off x="2388036" y="2242861"/>
            <a:ext cx="452798" cy="450766"/>
            <a:chOff x="-20199150" y="3693150"/>
            <a:chExt cx="306400" cy="305025"/>
          </a:xfrm>
        </p:grpSpPr>
        <p:sp>
          <p:nvSpPr>
            <p:cNvPr id="7651" name="Google Shape;7651;p7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4"/>
          <p:cNvGrpSpPr/>
          <p:nvPr/>
        </p:nvGrpSpPr>
        <p:grpSpPr>
          <a:xfrm>
            <a:off x="2388609" y="2795687"/>
            <a:ext cx="451653" cy="451653"/>
            <a:chOff x="-20197575" y="4066875"/>
            <a:chExt cx="305625" cy="305625"/>
          </a:xfrm>
        </p:grpSpPr>
        <p:sp>
          <p:nvSpPr>
            <p:cNvPr id="7658" name="Google Shape;7658;p7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4"/>
          <p:cNvGrpSpPr/>
          <p:nvPr/>
        </p:nvGrpSpPr>
        <p:grpSpPr>
          <a:xfrm>
            <a:off x="5170827" y="1687520"/>
            <a:ext cx="449325" cy="453426"/>
            <a:chOff x="-18271050" y="3333200"/>
            <a:chExt cx="304050" cy="306825"/>
          </a:xfrm>
        </p:grpSpPr>
        <p:sp>
          <p:nvSpPr>
            <p:cNvPr id="7667" name="Google Shape;7667;p7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4"/>
          <p:cNvGrpSpPr/>
          <p:nvPr/>
        </p:nvGrpSpPr>
        <p:grpSpPr>
          <a:xfrm>
            <a:off x="5171399" y="2244171"/>
            <a:ext cx="448180" cy="448143"/>
            <a:chOff x="-18270275" y="3710875"/>
            <a:chExt cx="303275" cy="303250"/>
          </a:xfrm>
        </p:grpSpPr>
        <p:sp>
          <p:nvSpPr>
            <p:cNvPr id="7673" name="Google Shape;7673;p7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4"/>
          <p:cNvGrpSpPr/>
          <p:nvPr/>
        </p:nvGrpSpPr>
        <p:grpSpPr>
          <a:xfrm>
            <a:off x="5224951" y="2797422"/>
            <a:ext cx="341076" cy="448180"/>
            <a:chOff x="-18234025" y="4084200"/>
            <a:chExt cx="230800" cy="303275"/>
          </a:xfrm>
        </p:grpSpPr>
        <p:sp>
          <p:nvSpPr>
            <p:cNvPr id="7680" name="Google Shape;7680;p7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4"/>
          <p:cNvGrpSpPr/>
          <p:nvPr/>
        </p:nvGrpSpPr>
        <p:grpSpPr>
          <a:xfrm>
            <a:off x="2337506" y="3341641"/>
            <a:ext cx="449325" cy="450470"/>
            <a:chOff x="-16419350" y="3308400"/>
            <a:chExt cx="304050" cy="304825"/>
          </a:xfrm>
        </p:grpSpPr>
        <p:sp>
          <p:nvSpPr>
            <p:cNvPr id="7684" name="Google Shape;7684;p7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4"/>
          <p:cNvGrpSpPr/>
          <p:nvPr/>
        </p:nvGrpSpPr>
        <p:grpSpPr>
          <a:xfrm>
            <a:off x="4609062" y="3340423"/>
            <a:ext cx="395755" cy="452872"/>
            <a:chOff x="-16401225" y="3683275"/>
            <a:chExt cx="267800" cy="306450"/>
          </a:xfrm>
        </p:grpSpPr>
        <p:sp>
          <p:nvSpPr>
            <p:cNvPr id="7692" name="Google Shape;7692;p7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4"/>
          <p:cNvGrpSpPr/>
          <p:nvPr/>
        </p:nvGrpSpPr>
        <p:grpSpPr>
          <a:xfrm>
            <a:off x="7974511" y="2797062"/>
            <a:ext cx="450470" cy="448180"/>
            <a:chOff x="-16419350" y="4058200"/>
            <a:chExt cx="304825" cy="303275"/>
          </a:xfrm>
        </p:grpSpPr>
        <p:sp>
          <p:nvSpPr>
            <p:cNvPr id="7700" name="Google Shape;7700;p7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4"/>
          <p:cNvGrpSpPr/>
          <p:nvPr/>
        </p:nvGrpSpPr>
        <p:grpSpPr>
          <a:xfrm>
            <a:off x="4001398" y="3343080"/>
            <a:ext cx="450507" cy="447589"/>
            <a:chOff x="-15296200" y="3326900"/>
            <a:chExt cx="304850" cy="302875"/>
          </a:xfrm>
        </p:grpSpPr>
        <p:sp>
          <p:nvSpPr>
            <p:cNvPr id="7708" name="Google Shape;7708;p7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4"/>
          <p:cNvGrpSpPr/>
          <p:nvPr/>
        </p:nvGrpSpPr>
        <p:grpSpPr>
          <a:xfrm>
            <a:off x="2917051" y="1706881"/>
            <a:ext cx="486566" cy="414708"/>
            <a:chOff x="-19835275" y="3330250"/>
            <a:chExt cx="329250" cy="280625"/>
          </a:xfrm>
        </p:grpSpPr>
        <p:sp>
          <p:nvSpPr>
            <p:cNvPr id="7714" name="Google Shape;7714;p7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4"/>
          <p:cNvGrpSpPr/>
          <p:nvPr/>
        </p:nvGrpSpPr>
        <p:grpSpPr>
          <a:xfrm>
            <a:off x="2935080" y="2243470"/>
            <a:ext cx="450507" cy="449547"/>
            <a:chOff x="-19822675" y="3692750"/>
            <a:chExt cx="304850" cy="304200"/>
          </a:xfrm>
        </p:grpSpPr>
        <p:sp>
          <p:nvSpPr>
            <p:cNvPr id="7718" name="Google Shape;7718;p7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4"/>
          <p:cNvGrpSpPr/>
          <p:nvPr/>
        </p:nvGrpSpPr>
        <p:grpSpPr>
          <a:xfrm>
            <a:off x="2935672" y="2796278"/>
            <a:ext cx="449325" cy="450470"/>
            <a:chOff x="-19822675" y="4066875"/>
            <a:chExt cx="304050" cy="304825"/>
          </a:xfrm>
        </p:grpSpPr>
        <p:sp>
          <p:nvSpPr>
            <p:cNvPr id="7724" name="Google Shape;7724;p7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4"/>
          <p:cNvGrpSpPr/>
          <p:nvPr/>
        </p:nvGrpSpPr>
        <p:grpSpPr>
          <a:xfrm>
            <a:off x="5744740" y="1689571"/>
            <a:ext cx="399302" cy="449325"/>
            <a:chOff x="-17878825" y="3334400"/>
            <a:chExt cx="270200" cy="304050"/>
          </a:xfrm>
        </p:grpSpPr>
        <p:sp>
          <p:nvSpPr>
            <p:cNvPr id="7731" name="Google Shape;7731;p7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4"/>
          <p:cNvGrpSpPr/>
          <p:nvPr/>
        </p:nvGrpSpPr>
        <p:grpSpPr>
          <a:xfrm>
            <a:off x="5718565" y="2242416"/>
            <a:ext cx="451653" cy="451653"/>
            <a:chOff x="-17896150" y="3709300"/>
            <a:chExt cx="305625" cy="305625"/>
          </a:xfrm>
        </p:grpSpPr>
        <p:sp>
          <p:nvSpPr>
            <p:cNvPr id="7739" name="Google Shape;7739;p7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4"/>
          <p:cNvGrpSpPr/>
          <p:nvPr/>
        </p:nvGrpSpPr>
        <p:grpSpPr>
          <a:xfrm>
            <a:off x="5746495" y="2795686"/>
            <a:ext cx="395792" cy="451653"/>
            <a:chOff x="-17878025" y="4082625"/>
            <a:chExt cx="267825" cy="305625"/>
          </a:xfrm>
        </p:grpSpPr>
        <p:sp>
          <p:nvSpPr>
            <p:cNvPr id="7744" name="Google Shape;7744;p7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4"/>
          <p:cNvGrpSpPr/>
          <p:nvPr/>
        </p:nvGrpSpPr>
        <p:grpSpPr>
          <a:xfrm>
            <a:off x="2890388" y="3355015"/>
            <a:ext cx="450507" cy="423722"/>
            <a:chOff x="-16044450" y="3317850"/>
            <a:chExt cx="304850" cy="286725"/>
          </a:xfrm>
        </p:grpSpPr>
        <p:sp>
          <p:nvSpPr>
            <p:cNvPr id="7752" name="Google Shape;7752;p7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6" name="Google Shape;7756;p7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7" name="Google Shape;7757;p74"/>
          <p:cNvGrpSpPr/>
          <p:nvPr/>
        </p:nvGrpSpPr>
        <p:grpSpPr>
          <a:xfrm>
            <a:off x="8012905" y="2243724"/>
            <a:ext cx="373662" cy="449030"/>
            <a:chOff x="-16018450" y="4058400"/>
            <a:chExt cx="252850" cy="303850"/>
          </a:xfrm>
        </p:grpSpPr>
        <p:sp>
          <p:nvSpPr>
            <p:cNvPr id="7758" name="Google Shape;7758;p7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2" name="Google Shape;7762;p7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67"/>
        <p:cNvGrpSpPr/>
        <p:nvPr/>
      </p:nvGrpSpPr>
      <p:grpSpPr>
        <a:xfrm>
          <a:off x="0" y="0"/>
          <a:ext cx="0" cy="0"/>
          <a:chOff x="0" y="0"/>
          <a:chExt cx="0" cy="0"/>
        </a:xfrm>
      </p:grpSpPr>
      <p:grpSp>
        <p:nvGrpSpPr>
          <p:cNvPr id="7768" name="Google Shape;7768;p75"/>
          <p:cNvGrpSpPr/>
          <p:nvPr/>
        </p:nvGrpSpPr>
        <p:grpSpPr>
          <a:xfrm>
            <a:off x="829817" y="1689241"/>
            <a:ext cx="442337" cy="419623"/>
            <a:chOff x="-6696925" y="3272575"/>
            <a:chExt cx="307200" cy="291425"/>
          </a:xfrm>
        </p:grpSpPr>
        <p:sp>
          <p:nvSpPr>
            <p:cNvPr id="7769" name="Google Shape;7769;p7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5"/>
          <p:cNvGrpSpPr/>
          <p:nvPr/>
        </p:nvGrpSpPr>
        <p:grpSpPr>
          <a:xfrm>
            <a:off x="829799" y="2204636"/>
            <a:ext cx="442373" cy="420775"/>
            <a:chOff x="-6690625" y="3631325"/>
            <a:chExt cx="307225" cy="292225"/>
          </a:xfrm>
        </p:grpSpPr>
        <p:sp>
          <p:nvSpPr>
            <p:cNvPr id="7772" name="Google Shape;7772;p7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5"/>
          <p:cNvGrpSpPr/>
          <p:nvPr/>
        </p:nvGrpSpPr>
        <p:grpSpPr>
          <a:xfrm>
            <a:off x="851921" y="2756972"/>
            <a:ext cx="421927" cy="419371"/>
            <a:chOff x="-6689825" y="3992050"/>
            <a:chExt cx="293025" cy="291250"/>
          </a:xfrm>
        </p:grpSpPr>
        <p:sp>
          <p:nvSpPr>
            <p:cNvPr id="7778" name="Google Shape;7778;p7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0" name="Google Shape;7790;p7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75"/>
          <p:cNvGrpSpPr/>
          <p:nvPr/>
        </p:nvGrpSpPr>
        <p:grpSpPr>
          <a:xfrm>
            <a:off x="3535232" y="2205192"/>
            <a:ext cx="423043" cy="419659"/>
            <a:chOff x="-4837325" y="3612425"/>
            <a:chExt cx="293800" cy="291450"/>
          </a:xfrm>
        </p:grpSpPr>
        <p:sp>
          <p:nvSpPr>
            <p:cNvPr id="7792" name="Google Shape;7792;p7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5"/>
          <p:cNvGrpSpPr/>
          <p:nvPr/>
        </p:nvGrpSpPr>
        <p:grpSpPr>
          <a:xfrm>
            <a:off x="3548265" y="2756826"/>
            <a:ext cx="420775" cy="419659"/>
            <a:chOff x="-4837325" y="3971575"/>
            <a:chExt cx="292225" cy="291450"/>
          </a:xfrm>
        </p:grpSpPr>
        <p:sp>
          <p:nvSpPr>
            <p:cNvPr id="7796" name="Google Shape;7796;p7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5"/>
          <p:cNvGrpSpPr/>
          <p:nvPr/>
        </p:nvGrpSpPr>
        <p:grpSpPr>
          <a:xfrm>
            <a:off x="6240279" y="1714185"/>
            <a:ext cx="430998" cy="369730"/>
            <a:chOff x="-3037625" y="3254850"/>
            <a:chExt cx="299325" cy="256775"/>
          </a:xfrm>
        </p:grpSpPr>
        <p:sp>
          <p:nvSpPr>
            <p:cNvPr id="7803" name="Google Shape;7803;p7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5"/>
          <p:cNvGrpSpPr/>
          <p:nvPr/>
        </p:nvGrpSpPr>
        <p:grpSpPr>
          <a:xfrm>
            <a:off x="6244239" y="2204615"/>
            <a:ext cx="423079" cy="420811"/>
            <a:chOff x="-3031325" y="3597450"/>
            <a:chExt cx="293825" cy="292250"/>
          </a:xfrm>
        </p:grpSpPr>
        <p:sp>
          <p:nvSpPr>
            <p:cNvPr id="7808" name="Google Shape;7808;p7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5"/>
          <p:cNvGrpSpPr/>
          <p:nvPr/>
        </p:nvGrpSpPr>
        <p:grpSpPr>
          <a:xfrm>
            <a:off x="6256714" y="2781214"/>
            <a:ext cx="421927" cy="370882"/>
            <a:chOff x="-3030525" y="3973150"/>
            <a:chExt cx="293025" cy="257575"/>
          </a:xfrm>
        </p:grpSpPr>
        <p:sp>
          <p:nvSpPr>
            <p:cNvPr id="7813" name="Google Shape;7813;p7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5"/>
          <p:cNvGrpSpPr/>
          <p:nvPr/>
        </p:nvGrpSpPr>
        <p:grpSpPr>
          <a:xfrm>
            <a:off x="1358307" y="3369426"/>
            <a:ext cx="421927" cy="297195"/>
            <a:chOff x="-1199300" y="3279250"/>
            <a:chExt cx="293025" cy="206400"/>
          </a:xfrm>
        </p:grpSpPr>
        <p:sp>
          <p:nvSpPr>
            <p:cNvPr id="7816" name="Google Shape;7816;p7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5"/>
          <p:cNvGrpSpPr/>
          <p:nvPr/>
        </p:nvGrpSpPr>
        <p:grpSpPr>
          <a:xfrm>
            <a:off x="1365393" y="1688773"/>
            <a:ext cx="444605" cy="420559"/>
            <a:chOff x="-6338550" y="3272950"/>
            <a:chExt cx="308775" cy="292075"/>
          </a:xfrm>
        </p:grpSpPr>
        <p:sp>
          <p:nvSpPr>
            <p:cNvPr id="7821" name="Google Shape;7821;p7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75"/>
          <p:cNvGrpSpPr/>
          <p:nvPr/>
        </p:nvGrpSpPr>
        <p:grpSpPr>
          <a:xfrm>
            <a:off x="1376732" y="2205194"/>
            <a:ext cx="421927" cy="419659"/>
            <a:chOff x="-6329100" y="3632100"/>
            <a:chExt cx="293025" cy="291450"/>
          </a:xfrm>
        </p:grpSpPr>
        <p:sp>
          <p:nvSpPr>
            <p:cNvPr id="7825" name="Google Shape;7825;p7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5"/>
          <p:cNvGrpSpPr/>
          <p:nvPr/>
        </p:nvGrpSpPr>
        <p:grpSpPr>
          <a:xfrm>
            <a:off x="1389783" y="2756828"/>
            <a:ext cx="419623" cy="419659"/>
            <a:chOff x="-6329875" y="3992050"/>
            <a:chExt cx="291425" cy="291450"/>
          </a:xfrm>
        </p:grpSpPr>
        <p:sp>
          <p:nvSpPr>
            <p:cNvPr id="7829" name="Google Shape;7829;p7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5"/>
          <p:cNvGrpSpPr/>
          <p:nvPr/>
        </p:nvGrpSpPr>
        <p:grpSpPr>
          <a:xfrm>
            <a:off x="4075920" y="1687530"/>
            <a:ext cx="423079" cy="423043"/>
            <a:chOff x="-4478975" y="3251700"/>
            <a:chExt cx="293825" cy="293800"/>
          </a:xfrm>
        </p:grpSpPr>
        <p:sp>
          <p:nvSpPr>
            <p:cNvPr id="7834" name="Google Shape;7834;p7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5"/>
          <p:cNvGrpSpPr/>
          <p:nvPr/>
        </p:nvGrpSpPr>
        <p:grpSpPr>
          <a:xfrm>
            <a:off x="4075920" y="2205192"/>
            <a:ext cx="423079" cy="419659"/>
            <a:chOff x="-4475825" y="3612425"/>
            <a:chExt cx="293825" cy="291450"/>
          </a:xfrm>
        </p:grpSpPr>
        <p:sp>
          <p:nvSpPr>
            <p:cNvPr id="7838" name="Google Shape;7838;p7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5"/>
          <p:cNvGrpSpPr/>
          <p:nvPr/>
        </p:nvGrpSpPr>
        <p:grpSpPr>
          <a:xfrm>
            <a:off x="4084992" y="2756844"/>
            <a:ext cx="428730" cy="419623"/>
            <a:chOff x="-4480550" y="3970800"/>
            <a:chExt cx="297750" cy="291425"/>
          </a:xfrm>
        </p:grpSpPr>
        <p:sp>
          <p:nvSpPr>
            <p:cNvPr id="7842" name="Google Shape;7842;p7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5"/>
          <p:cNvGrpSpPr/>
          <p:nvPr/>
        </p:nvGrpSpPr>
        <p:grpSpPr>
          <a:xfrm>
            <a:off x="6788826" y="1689221"/>
            <a:ext cx="415123" cy="419659"/>
            <a:chOff x="-2668225" y="3239075"/>
            <a:chExt cx="288300" cy="291450"/>
          </a:xfrm>
        </p:grpSpPr>
        <p:sp>
          <p:nvSpPr>
            <p:cNvPr id="7845" name="Google Shape;7845;p7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75"/>
          <p:cNvGrpSpPr/>
          <p:nvPr/>
        </p:nvGrpSpPr>
        <p:grpSpPr>
          <a:xfrm>
            <a:off x="6785982" y="2205191"/>
            <a:ext cx="420811" cy="419659"/>
            <a:chOff x="-2671375" y="3597450"/>
            <a:chExt cx="292250" cy="291450"/>
          </a:xfrm>
        </p:grpSpPr>
        <p:sp>
          <p:nvSpPr>
            <p:cNvPr id="7851" name="Google Shape;7851;p7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5"/>
          <p:cNvGrpSpPr/>
          <p:nvPr/>
        </p:nvGrpSpPr>
        <p:grpSpPr>
          <a:xfrm>
            <a:off x="6796765" y="2755691"/>
            <a:ext cx="423043" cy="421927"/>
            <a:chOff x="-2670575" y="3956600"/>
            <a:chExt cx="293800" cy="293025"/>
          </a:xfrm>
        </p:grpSpPr>
        <p:sp>
          <p:nvSpPr>
            <p:cNvPr id="7854" name="Google Shape;7854;p7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5"/>
          <p:cNvGrpSpPr/>
          <p:nvPr/>
        </p:nvGrpSpPr>
        <p:grpSpPr>
          <a:xfrm>
            <a:off x="3054285" y="3311947"/>
            <a:ext cx="426462" cy="418363"/>
            <a:chOff x="-1183550" y="3586525"/>
            <a:chExt cx="296175" cy="290550"/>
          </a:xfrm>
        </p:grpSpPr>
        <p:sp>
          <p:nvSpPr>
            <p:cNvPr id="7859" name="Google Shape;7859;p7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5"/>
          <p:cNvGrpSpPr/>
          <p:nvPr/>
        </p:nvGrpSpPr>
        <p:grpSpPr>
          <a:xfrm>
            <a:off x="1917896" y="1689799"/>
            <a:ext cx="420811" cy="418507"/>
            <a:chOff x="-5971525" y="3273750"/>
            <a:chExt cx="292250" cy="290650"/>
          </a:xfrm>
        </p:grpSpPr>
        <p:sp>
          <p:nvSpPr>
            <p:cNvPr id="7869" name="Google Shape;7869;p7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5"/>
          <p:cNvGrpSpPr/>
          <p:nvPr/>
        </p:nvGrpSpPr>
        <p:grpSpPr>
          <a:xfrm>
            <a:off x="1912226" y="2203826"/>
            <a:ext cx="432150" cy="422395"/>
            <a:chOff x="-5974675" y="3632100"/>
            <a:chExt cx="300125" cy="293350"/>
          </a:xfrm>
        </p:grpSpPr>
        <p:sp>
          <p:nvSpPr>
            <p:cNvPr id="7872" name="Google Shape;7872;p7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5"/>
          <p:cNvGrpSpPr/>
          <p:nvPr/>
        </p:nvGrpSpPr>
        <p:grpSpPr>
          <a:xfrm>
            <a:off x="1942267" y="2755694"/>
            <a:ext cx="395865" cy="421927"/>
            <a:chOff x="-5971525" y="3990475"/>
            <a:chExt cx="274925" cy="293025"/>
          </a:xfrm>
        </p:grpSpPr>
        <p:sp>
          <p:nvSpPr>
            <p:cNvPr id="7876" name="Google Shape;7876;p7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5"/>
          <p:cNvGrpSpPr/>
          <p:nvPr/>
        </p:nvGrpSpPr>
        <p:grpSpPr>
          <a:xfrm>
            <a:off x="4615473" y="1689798"/>
            <a:ext cx="420775" cy="418507"/>
            <a:chOff x="-4118225" y="3253275"/>
            <a:chExt cx="292225" cy="290650"/>
          </a:xfrm>
        </p:grpSpPr>
        <p:sp>
          <p:nvSpPr>
            <p:cNvPr id="7881" name="Google Shape;7881;p7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5"/>
          <p:cNvGrpSpPr/>
          <p:nvPr/>
        </p:nvGrpSpPr>
        <p:grpSpPr>
          <a:xfrm>
            <a:off x="4665924" y="2204922"/>
            <a:ext cx="319874" cy="420199"/>
            <a:chOff x="-4082800" y="3612425"/>
            <a:chExt cx="222150" cy="291825"/>
          </a:xfrm>
        </p:grpSpPr>
        <p:sp>
          <p:nvSpPr>
            <p:cNvPr id="7884" name="Google Shape;7884;p7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75"/>
          <p:cNvGrpSpPr/>
          <p:nvPr/>
        </p:nvGrpSpPr>
        <p:grpSpPr>
          <a:xfrm>
            <a:off x="4627372" y="2769876"/>
            <a:ext cx="420775" cy="393561"/>
            <a:chOff x="-4118225" y="3990475"/>
            <a:chExt cx="292225" cy="273325"/>
          </a:xfrm>
        </p:grpSpPr>
        <p:sp>
          <p:nvSpPr>
            <p:cNvPr id="7888" name="Google Shape;7888;p7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5"/>
          <p:cNvGrpSpPr/>
          <p:nvPr/>
        </p:nvGrpSpPr>
        <p:grpSpPr>
          <a:xfrm>
            <a:off x="7338026" y="1688087"/>
            <a:ext cx="394713" cy="421927"/>
            <a:chOff x="-2312225" y="3238300"/>
            <a:chExt cx="274125" cy="293025"/>
          </a:xfrm>
        </p:grpSpPr>
        <p:sp>
          <p:nvSpPr>
            <p:cNvPr id="7893" name="Google Shape;7893;p7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5"/>
          <p:cNvGrpSpPr/>
          <p:nvPr/>
        </p:nvGrpSpPr>
        <p:grpSpPr>
          <a:xfrm>
            <a:off x="7335742" y="2756825"/>
            <a:ext cx="423079" cy="419659"/>
            <a:chOff x="-2310650" y="3958175"/>
            <a:chExt cx="293825" cy="291450"/>
          </a:xfrm>
        </p:grpSpPr>
        <p:sp>
          <p:nvSpPr>
            <p:cNvPr id="7896" name="Google Shape;7896;p7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75"/>
          <p:cNvGrpSpPr/>
          <p:nvPr/>
        </p:nvGrpSpPr>
        <p:grpSpPr>
          <a:xfrm>
            <a:off x="4702603" y="3308459"/>
            <a:ext cx="424159" cy="419659"/>
            <a:chOff x="-1182750" y="3962900"/>
            <a:chExt cx="294575" cy="291450"/>
          </a:xfrm>
        </p:grpSpPr>
        <p:sp>
          <p:nvSpPr>
            <p:cNvPr id="7899" name="Google Shape;7899;p7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5"/>
          <p:cNvGrpSpPr/>
          <p:nvPr/>
        </p:nvGrpSpPr>
        <p:grpSpPr>
          <a:xfrm>
            <a:off x="2455739" y="1689223"/>
            <a:ext cx="424195" cy="419659"/>
            <a:chOff x="-5611575" y="3272950"/>
            <a:chExt cx="294600" cy="291450"/>
          </a:xfrm>
        </p:grpSpPr>
        <p:sp>
          <p:nvSpPr>
            <p:cNvPr id="7907" name="Google Shape;7907;p7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5"/>
          <p:cNvGrpSpPr/>
          <p:nvPr/>
        </p:nvGrpSpPr>
        <p:grpSpPr>
          <a:xfrm>
            <a:off x="2455739" y="2205770"/>
            <a:ext cx="424195" cy="418507"/>
            <a:chOff x="-5613150" y="3632900"/>
            <a:chExt cx="294600" cy="290650"/>
          </a:xfrm>
        </p:grpSpPr>
        <p:sp>
          <p:nvSpPr>
            <p:cNvPr id="7913" name="Google Shape;7913;p7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5"/>
          <p:cNvGrpSpPr/>
          <p:nvPr/>
        </p:nvGrpSpPr>
        <p:grpSpPr>
          <a:xfrm>
            <a:off x="7324977" y="2153586"/>
            <a:ext cx="420811" cy="522864"/>
            <a:chOff x="-2310650" y="3525775"/>
            <a:chExt cx="292250" cy="363125"/>
          </a:xfrm>
        </p:grpSpPr>
        <p:sp>
          <p:nvSpPr>
            <p:cNvPr id="7916" name="Google Shape;7916;p7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5"/>
          <p:cNvGrpSpPr/>
          <p:nvPr/>
        </p:nvGrpSpPr>
        <p:grpSpPr>
          <a:xfrm>
            <a:off x="2467638" y="2756270"/>
            <a:ext cx="424195" cy="420775"/>
            <a:chOff x="-5613150" y="3991275"/>
            <a:chExt cx="294600" cy="292225"/>
          </a:xfrm>
        </p:grpSpPr>
        <p:sp>
          <p:nvSpPr>
            <p:cNvPr id="7921" name="Google Shape;7921;p7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5"/>
          <p:cNvGrpSpPr/>
          <p:nvPr/>
        </p:nvGrpSpPr>
        <p:grpSpPr>
          <a:xfrm>
            <a:off x="5139126" y="1689438"/>
            <a:ext cx="434634" cy="419227"/>
            <a:chOff x="-3768700" y="3253275"/>
            <a:chExt cx="301850" cy="291150"/>
          </a:xfrm>
        </p:grpSpPr>
        <p:sp>
          <p:nvSpPr>
            <p:cNvPr id="7931" name="Google Shape;7931;p7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5"/>
          <p:cNvGrpSpPr/>
          <p:nvPr/>
        </p:nvGrpSpPr>
        <p:grpSpPr>
          <a:xfrm>
            <a:off x="5143209" y="2217090"/>
            <a:ext cx="426462" cy="395865"/>
            <a:chOff x="-3808700" y="3628950"/>
            <a:chExt cx="296175" cy="274925"/>
          </a:xfrm>
        </p:grpSpPr>
        <p:sp>
          <p:nvSpPr>
            <p:cNvPr id="7935" name="Google Shape;7935;p7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5"/>
          <p:cNvGrpSpPr/>
          <p:nvPr/>
        </p:nvGrpSpPr>
        <p:grpSpPr>
          <a:xfrm>
            <a:off x="5208420" y="2756412"/>
            <a:ext cx="419443" cy="420487"/>
            <a:chOff x="-3771675" y="3971775"/>
            <a:chExt cx="291300" cy="292025"/>
          </a:xfrm>
        </p:grpSpPr>
        <p:sp>
          <p:nvSpPr>
            <p:cNvPr id="7939" name="Google Shape;7939;p7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5"/>
          <p:cNvGrpSpPr/>
          <p:nvPr/>
        </p:nvGrpSpPr>
        <p:grpSpPr>
          <a:xfrm>
            <a:off x="7869864" y="1716461"/>
            <a:ext cx="420271" cy="320774"/>
            <a:chOff x="-1951475" y="3273100"/>
            <a:chExt cx="291875" cy="222775"/>
          </a:xfrm>
        </p:grpSpPr>
        <p:sp>
          <p:nvSpPr>
            <p:cNvPr id="7945" name="Google Shape;7945;p7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5"/>
          <p:cNvGrpSpPr/>
          <p:nvPr/>
        </p:nvGrpSpPr>
        <p:grpSpPr>
          <a:xfrm>
            <a:off x="7867344" y="2205191"/>
            <a:ext cx="425310" cy="419659"/>
            <a:chOff x="-1951475" y="3597450"/>
            <a:chExt cx="295375" cy="291450"/>
          </a:xfrm>
        </p:grpSpPr>
        <p:sp>
          <p:nvSpPr>
            <p:cNvPr id="7949" name="Google Shape;7949;p7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5"/>
          <p:cNvGrpSpPr/>
          <p:nvPr/>
        </p:nvGrpSpPr>
        <p:grpSpPr>
          <a:xfrm>
            <a:off x="7869595" y="2756825"/>
            <a:ext cx="444605" cy="419659"/>
            <a:chOff x="-1960150" y="3956600"/>
            <a:chExt cx="308775" cy="291450"/>
          </a:xfrm>
        </p:grpSpPr>
        <p:sp>
          <p:nvSpPr>
            <p:cNvPr id="7954" name="Google Shape;7954;p7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5"/>
          <p:cNvGrpSpPr/>
          <p:nvPr/>
        </p:nvGrpSpPr>
        <p:grpSpPr>
          <a:xfrm>
            <a:off x="1923633" y="3307636"/>
            <a:ext cx="420775" cy="420775"/>
            <a:chOff x="-804700" y="3226500"/>
            <a:chExt cx="292225" cy="292225"/>
          </a:xfrm>
        </p:grpSpPr>
        <p:sp>
          <p:nvSpPr>
            <p:cNvPr id="7957" name="Google Shape;7957;p7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5"/>
          <p:cNvGrpSpPr/>
          <p:nvPr/>
        </p:nvGrpSpPr>
        <p:grpSpPr>
          <a:xfrm>
            <a:off x="3003724" y="1688647"/>
            <a:ext cx="420775" cy="420811"/>
            <a:chOff x="-5251625" y="3272950"/>
            <a:chExt cx="292225" cy="292250"/>
          </a:xfrm>
        </p:grpSpPr>
        <p:sp>
          <p:nvSpPr>
            <p:cNvPr id="7965" name="Google Shape;7965;p7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5"/>
          <p:cNvGrpSpPr/>
          <p:nvPr/>
        </p:nvGrpSpPr>
        <p:grpSpPr>
          <a:xfrm>
            <a:off x="3000322" y="2204348"/>
            <a:ext cx="427578" cy="421351"/>
            <a:chOff x="-5254775" y="3631325"/>
            <a:chExt cx="296950" cy="292625"/>
          </a:xfrm>
        </p:grpSpPr>
        <p:sp>
          <p:nvSpPr>
            <p:cNvPr id="7969" name="Google Shape;7969;p7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5"/>
          <p:cNvGrpSpPr/>
          <p:nvPr/>
        </p:nvGrpSpPr>
        <p:grpSpPr>
          <a:xfrm>
            <a:off x="3016181" y="2756270"/>
            <a:ext cx="419659" cy="420775"/>
            <a:chOff x="-5251625" y="3991275"/>
            <a:chExt cx="291450" cy="292225"/>
          </a:xfrm>
        </p:grpSpPr>
        <p:sp>
          <p:nvSpPr>
            <p:cNvPr id="7977" name="Google Shape;7977;p7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5"/>
          <p:cNvGrpSpPr/>
          <p:nvPr/>
        </p:nvGrpSpPr>
        <p:grpSpPr>
          <a:xfrm>
            <a:off x="5756763" y="1689240"/>
            <a:ext cx="319874" cy="419623"/>
            <a:chOff x="-3365275" y="3253275"/>
            <a:chExt cx="222150" cy="291425"/>
          </a:xfrm>
        </p:grpSpPr>
        <p:sp>
          <p:nvSpPr>
            <p:cNvPr id="7983" name="Google Shape;7983;p7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75"/>
          <p:cNvGrpSpPr/>
          <p:nvPr/>
        </p:nvGrpSpPr>
        <p:grpSpPr>
          <a:xfrm>
            <a:off x="5730701" y="2204058"/>
            <a:ext cx="371998" cy="421927"/>
            <a:chOff x="-3383375" y="3611625"/>
            <a:chExt cx="258350" cy="293025"/>
          </a:xfrm>
        </p:grpSpPr>
        <p:sp>
          <p:nvSpPr>
            <p:cNvPr id="7986" name="Google Shape;7986;p7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5"/>
          <p:cNvGrpSpPr/>
          <p:nvPr/>
        </p:nvGrpSpPr>
        <p:grpSpPr>
          <a:xfrm>
            <a:off x="5793050" y="2756826"/>
            <a:ext cx="271097" cy="419659"/>
            <a:chOff x="-3347950" y="3971575"/>
            <a:chExt cx="188275" cy="291450"/>
          </a:xfrm>
        </p:grpSpPr>
        <p:sp>
          <p:nvSpPr>
            <p:cNvPr id="7989" name="Google Shape;7989;p7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5"/>
          <p:cNvGrpSpPr/>
          <p:nvPr/>
        </p:nvGrpSpPr>
        <p:grpSpPr>
          <a:xfrm>
            <a:off x="842909" y="3307061"/>
            <a:ext cx="371998" cy="421927"/>
            <a:chOff x="-1575775" y="3238300"/>
            <a:chExt cx="258350" cy="293025"/>
          </a:xfrm>
        </p:grpSpPr>
        <p:sp>
          <p:nvSpPr>
            <p:cNvPr id="7993" name="Google Shape;7993;p7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5"/>
          <p:cNvGrpSpPr/>
          <p:nvPr/>
        </p:nvGrpSpPr>
        <p:grpSpPr>
          <a:xfrm>
            <a:off x="2487807" y="3309051"/>
            <a:ext cx="423079" cy="424159"/>
            <a:chOff x="-1591550" y="3597475"/>
            <a:chExt cx="293825" cy="294575"/>
          </a:xfrm>
        </p:grpSpPr>
        <p:sp>
          <p:nvSpPr>
            <p:cNvPr id="7999" name="Google Shape;7999;p7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5"/>
          <p:cNvGrpSpPr/>
          <p:nvPr/>
        </p:nvGrpSpPr>
        <p:grpSpPr>
          <a:xfrm>
            <a:off x="4137277" y="3318663"/>
            <a:ext cx="421927" cy="399248"/>
            <a:chOff x="-1592325" y="3957400"/>
            <a:chExt cx="293025" cy="277275"/>
          </a:xfrm>
        </p:grpSpPr>
        <p:sp>
          <p:nvSpPr>
            <p:cNvPr id="8003" name="Google Shape;8003;p7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75"/>
          <p:cNvGrpSpPr/>
          <p:nvPr/>
        </p:nvGrpSpPr>
        <p:grpSpPr>
          <a:xfrm>
            <a:off x="3624147" y="3310744"/>
            <a:ext cx="369730" cy="420775"/>
            <a:chOff x="-778700" y="3612425"/>
            <a:chExt cx="256775" cy="292225"/>
          </a:xfrm>
        </p:grpSpPr>
        <p:sp>
          <p:nvSpPr>
            <p:cNvPr id="8008" name="Google Shape;8008;p7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5"/>
          <p:cNvGrpSpPr/>
          <p:nvPr/>
        </p:nvGrpSpPr>
        <p:grpSpPr>
          <a:xfrm>
            <a:off x="6095649" y="3828305"/>
            <a:ext cx="340731" cy="387641"/>
            <a:chOff x="7728464" y="1561258"/>
            <a:chExt cx="349719" cy="397866"/>
          </a:xfrm>
        </p:grpSpPr>
        <p:sp>
          <p:nvSpPr>
            <p:cNvPr id="8015" name="Google Shape;8015;p7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5"/>
          <p:cNvGrpSpPr/>
          <p:nvPr/>
        </p:nvGrpSpPr>
        <p:grpSpPr>
          <a:xfrm>
            <a:off x="4018617" y="3828305"/>
            <a:ext cx="387681" cy="387641"/>
            <a:chOff x="5611350" y="1561258"/>
            <a:chExt cx="397907" cy="397866"/>
          </a:xfrm>
        </p:grpSpPr>
        <p:sp>
          <p:nvSpPr>
            <p:cNvPr id="8018" name="Google Shape;8018;p7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5"/>
          <p:cNvGrpSpPr/>
          <p:nvPr/>
        </p:nvGrpSpPr>
        <p:grpSpPr>
          <a:xfrm>
            <a:off x="4537903" y="3925571"/>
            <a:ext cx="387610" cy="193109"/>
            <a:chOff x="6140660" y="1661097"/>
            <a:chExt cx="397835" cy="198202"/>
          </a:xfrm>
        </p:grpSpPr>
        <p:sp>
          <p:nvSpPr>
            <p:cNvPr id="8023" name="Google Shape;8023;p7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5"/>
          <p:cNvGrpSpPr/>
          <p:nvPr/>
        </p:nvGrpSpPr>
        <p:grpSpPr>
          <a:xfrm>
            <a:off x="5057118" y="3828305"/>
            <a:ext cx="387681" cy="387641"/>
            <a:chOff x="6669907" y="1561258"/>
            <a:chExt cx="397907" cy="397866"/>
          </a:xfrm>
        </p:grpSpPr>
        <p:sp>
          <p:nvSpPr>
            <p:cNvPr id="8028" name="Google Shape;8028;p7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5"/>
          <p:cNvGrpSpPr/>
          <p:nvPr/>
        </p:nvGrpSpPr>
        <p:grpSpPr>
          <a:xfrm>
            <a:off x="1942348" y="3885842"/>
            <a:ext cx="387681" cy="272572"/>
            <a:chOff x="3386036" y="1746339"/>
            <a:chExt cx="397907" cy="279762"/>
          </a:xfrm>
        </p:grpSpPr>
        <p:sp>
          <p:nvSpPr>
            <p:cNvPr id="8034" name="Google Shape;8034;p7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5"/>
          <p:cNvGrpSpPr/>
          <p:nvPr/>
        </p:nvGrpSpPr>
        <p:grpSpPr>
          <a:xfrm>
            <a:off x="2980045" y="3828288"/>
            <a:ext cx="387681" cy="387681"/>
            <a:chOff x="4417380" y="1687279"/>
            <a:chExt cx="397907" cy="397907"/>
          </a:xfrm>
        </p:grpSpPr>
        <p:sp>
          <p:nvSpPr>
            <p:cNvPr id="8037" name="Google Shape;8037;p7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75"/>
          <p:cNvGrpSpPr/>
          <p:nvPr/>
        </p:nvGrpSpPr>
        <p:grpSpPr>
          <a:xfrm>
            <a:off x="7926526" y="3308537"/>
            <a:ext cx="387661" cy="387661"/>
            <a:chOff x="2869999" y="1687279"/>
            <a:chExt cx="397887" cy="397887"/>
          </a:xfrm>
        </p:grpSpPr>
        <p:sp>
          <p:nvSpPr>
            <p:cNvPr id="8040" name="Google Shape;8040;p7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5"/>
          <p:cNvGrpSpPr/>
          <p:nvPr/>
        </p:nvGrpSpPr>
        <p:grpSpPr>
          <a:xfrm>
            <a:off x="2461634" y="3828664"/>
            <a:ext cx="386807" cy="386929"/>
            <a:chOff x="3902887" y="1687655"/>
            <a:chExt cx="397010" cy="397135"/>
          </a:xfrm>
        </p:grpSpPr>
        <p:sp>
          <p:nvSpPr>
            <p:cNvPr id="8043" name="Google Shape;8043;p7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75"/>
          <p:cNvGrpSpPr/>
          <p:nvPr/>
        </p:nvGrpSpPr>
        <p:grpSpPr>
          <a:xfrm>
            <a:off x="3499331" y="3828344"/>
            <a:ext cx="387681" cy="387681"/>
            <a:chOff x="4933458" y="1687279"/>
            <a:chExt cx="397907" cy="397907"/>
          </a:xfrm>
        </p:grpSpPr>
        <p:sp>
          <p:nvSpPr>
            <p:cNvPr id="8046" name="Google Shape;8046;p7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5"/>
          <p:cNvGrpSpPr/>
          <p:nvPr/>
        </p:nvGrpSpPr>
        <p:grpSpPr>
          <a:xfrm>
            <a:off x="5273586" y="3308775"/>
            <a:ext cx="387681" cy="387661"/>
            <a:chOff x="266768" y="1721375"/>
            <a:chExt cx="397907" cy="397887"/>
          </a:xfrm>
        </p:grpSpPr>
        <p:sp>
          <p:nvSpPr>
            <p:cNvPr id="8049" name="Google Shape;8049;p7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5"/>
          <p:cNvGrpSpPr/>
          <p:nvPr/>
        </p:nvGrpSpPr>
        <p:grpSpPr>
          <a:xfrm>
            <a:off x="7395588" y="3308924"/>
            <a:ext cx="387539" cy="386888"/>
            <a:chOff x="2408992" y="1722875"/>
            <a:chExt cx="397761" cy="397093"/>
          </a:xfrm>
        </p:grpSpPr>
        <p:sp>
          <p:nvSpPr>
            <p:cNvPr id="8052" name="Google Shape;8052;p7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5"/>
          <p:cNvGrpSpPr/>
          <p:nvPr/>
        </p:nvGrpSpPr>
        <p:grpSpPr>
          <a:xfrm>
            <a:off x="5576404" y="3828305"/>
            <a:ext cx="387641" cy="387641"/>
            <a:chOff x="7199196" y="1561258"/>
            <a:chExt cx="397866" cy="397866"/>
          </a:xfrm>
        </p:grpSpPr>
        <p:sp>
          <p:nvSpPr>
            <p:cNvPr id="8055" name="Google Shape;8055;p7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5"/>
          <p:cNvGrpSpPr/>
          <p:nvPr/>
        </p:nvGrpSpPr>
        <p:grpSpPr>
          <a:xfrm>
            <a:off x="6332282" y="3308537"/>
            <a:ext cx="387661" cy="387661"/>
            <a:chOff x="1379798" y="1723250"/>
            <a:chExt cx="397887" cy="397887"/>
          </a:xfrm>
        </p:grpSpPr>
        <p:sp>
          <p:nvSpPr>
            <p:cNvPr id="8059" name="Google Shape;8059;p7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5"/>
          <p:cNvGrpSpPr/>
          <p:nvPr/>
        </p:nvGrpSpPr>
        <p:grpSpPr>
          <a:xfrm>
            <a:off x="5801242" y="3308537"/>
            <a:ext cx="387641" cy="387661"/>
            <a:chOff x="864491" y="1723250"/>
            <a:chExt cx="397866" cy="397887"/>
          </a:xfrm>
        </p:grpSpPr>
        <p:sp>
          <p:nvSpPr>
            <p:cNvPr id="8064" name="Google Shape;8064;p7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7" name="Google Shape;8067;p7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8" name="Google Shape;8068;p75"/>
          <p:cNvGrpSpPr/>
          <p:nvPr/>
        </p:nvGrpSpPr>
        <p:grpSpPr>
          <a:xfrm>
            <a:off x="6568070" y="3827060"/>
            <a:ext cx="388966" cy="388966"/>
            <a:chOff x="1190625" y="238125"/>
            <a:chExt cx="5235075" cy="5235075"/>
          </a:xfrm>
        </p:grpSpPr>
        <p:sp>
          <p:nvSpPr>
            <p:cNvPr id="8069" name="Google Shape;8069;p7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1" name="Google Shape;8071;p7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75"/>
        <p:cNvGrpSpPr/>
        <p:nvPr/>
      </p:nvGrpSpPr>
      <p:grpSpPr>
        <a:xfrm>
          <a:off x="0" y="0"/>
          <a:ext cx="0" cy="0"/>
          <a:chOff x="0" y="0"/>
          <a:chExt cx="0" cy="0"/>
        </a:xfrm>
      </p:grpSpPr>
      <p:pic>
        <p:nvPicPr>
          <p:cNvPr id="8076" name="Google Shape;8076;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subTitle" idx="4"/>
          </p:nvPr>
        </p:nvSpPr>
        <p:spPr>
          <a:xfrm>
            <a:off x="1628225" y="3022850"/>
            <a:ext cx="6267600" cy="35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Objectives</a:t>
            </a:r>
            <a:endParaRPr dirty="0"/>
          </a:p>
        </p:txBody>
      </p:sp>
      <p:sp>
        <p:nvSpPr>
          <p:cNvPr id="350" name="Google Shape;350;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Idea and Objectives</a:t>
            </a:r>
            <a:endParaRPr dirty="0"/>
          </a:p>
        </p:txBody>
      </p:sp>
      <p:sp>
        <p:nvSpPr>
          <p:cNvPr id="351" name="Google Shape;351;p40"/>
          <p:cNvSpPr txBox="1">
            <a:spLocks noGrp="1"/>
          </p:cNvSpPr>
          <p:nvPr>
            <p:ph type="subTitle" idx="1"/>
          </p:nvPr>
        </p:nvSpPr>
        <p:spPr>
          <a:xfrm>
            <a:off x="1628225" y="3279925"/>
            <a:ext cx="6267600" cy="702900"/>
          </a:xfrm>
          <a:prstGeom prst="rect">
            <a:avLst/>
          </a:prstGeom>
        </p:spPr>
        <p:txBody>
          <a:bodyPr spcFirstLastPara="1" wrap="square" lIns="91425" tIns="91425" rIns="91425" bIns="91425" anchor="t" anchorCtr="0">
            <a:noAutofit/>
          </a:bodyPr>
          <a:lstStyle/>
          <a:p>
            <a:pPr marL="0" lvl="0" indent="0" algn="just"/>
            <a:r>
              <a:rPr lang="en-US" dirty="0"/>
              <a:t>Specifically, our goal is to create an immersive virtual tour of Hanoi University of Science and Technology (HUST), providing users with a realistic and engaging experience of the campus.</a:t>
            </a:r>
            <a:endParaRPr dirty="0"/>
          </a:p>
        </p:txBody>
      </p:sp>
      <p:sp>
        <p:nvSpPr>
          <p:cNvPr id="352" name="Google Shape;352;p40"/>
          <p:cNvSpPr txBox="1">
            <a:spLocks noGrp="1"/>
          </p:cNvSpPr>
          <p:nvPr>
            <p:ph type="subTitle" idx="2"/>
          </p:nvPr>
        </p:nvSpPr>
        <p:spPr>
          <a:xfrm>
            <a:off x="1628225" y="1845299"/>
            <a:ext cx="6267600" cy="702900"/>
          </a:xfrm>
          <a:prstGeom prst="rect">
            <a:avLst/>
          </a:prstGeom>
        </p:spPr>
        <p:txBody>
          <a:bodyPr spcFirstLastPara="1" wrap="square" lIns="91425" tIns="91425" rIns="91425" bIns="91425" anchor="t" anchorCtr="0">
            <a:noAutofit/>
          </a:bodyPr>
          <a:lstStyle/>
          <a:p>
            <a:pPr marL="0" lvl="0" indent="0" algn="just"/>
            <a:r>
              <a:rPr lang="en-US" dirty="0"/>
              <a:t>Inspired by virtual tours from the University of Technology Sydney, Harvard University, and the Vietnam Military History Museum, we aim to develop a software that allows users to experience virtual spaces without being physically present. </a:t>
            </a:r>
            <a:endParaRPr dirty="0"/>
          </a:p>
        </p:txBody>
      </p:sp>
      <p:sp>
        <p:nvSpPr>
          <p:cNvPr id="353" name="Google Shape;353;p40"/>
          <p:cNvSpPr txBox="1">
            <a:spLocks noGrp="1"/>
          </p:cNvSpPr>
          <p:nvPr>
            <p:ph type="subTitle" idx="3"/>
          </p:nvPr>
        </p:nvSpPr>
        <p:spPr>
          <a:xfrm>
            <a:off x="1628225" y="1588175"/>
            <a:ext cx="6267600" cy="35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Project inspiration</a:t>
            </a:r>
            <a:endParaRPr dirty="0"/>
          </a:p>
        </p:txBody>
      </p:sp>
      <p:sp>
        <p:nvSpPr>
          <p:cNvPr id="354" name="Google Shape;354;p40"/>
          <p:cNvSpPr/>
          <p:nvPr/>
        </p:nvSpPr>
        <p:spPr>
          <a:xfrm>
            <a:off x="713225" y="1664364"/>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sp>
        <p:nvSpPr>
          <p:cNvPr id="355" name="Google Shape;355;p40"/>
          <p:cNvSpPr/>
          <p:nvPr/>
        </p:nvSpPr>
        <p:spPr>
          <a:xfrm>
            <a:off x="713225" y="3098978"/>
            <a:ext cx="686400" cy="70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Medium"/>
              <a:ea typeface="Raleway Medium"/>
              <a:cs typeface="Raleway Medium"/>
              <a:sym typeface="Raleway Medium"/>
            </a:endParaRPr>
          </a:p>
        </p:txBody>
      </p:sp>
      <p:grpSp>
        <p:nvGrpSpPr>
          <p:cNvPr id="356" name="Google Shape;356;p40"/>
          <p:cNvGrpSpPr/>
          <p:nvPr/>
        </p:nvGrpSpPr>
        <p:grpSpPr>
          <a:xfrm>
            <a:off x="866908" y="3260910"/>
            <a:ext cx="379035" cy="379035"/>
            <a:chOff x="3984786" y="3963895"/>
            <a:chExt cx="379035" cy="379035"/>
          </a:xfrm>
        </p:grpSpPr>
        <p:sp>
          <p:nvSpPr>
            <p:cNvPr id="357" name="Google Shape;357;p40"/>
            <p:cNvSpPr/>
            <p:nvPr/>
          </p:nvSpPr>
          <p:spPr>
            <a:xfrm>
              <a:off x="4140864" y="3963895"/>
              <a:ext cx="66906" cy="66906"/>
            </a:xfrm>
            <a:custGeom>
              <a:avLst/>
              <a:gdLst/>
              <a:ahLst/>
              <a:cxnLst/>
              <a:rect l="l" t="t" r="r" b="b"/>
              <a:pathLst>
                <a:path w="2413" h="2413" extrusionOk="0">
                  <a:moveTo>
                    <a:pt x="1206" y="1"/>
                  </a:moveTo>
                  <a:cubicBezTo>
                    <a:pt x="540" y="1"/>
                    <a:pt x="1" y="541"/>
                    <a:pt x="1" y="1207"/>
                  </a:cubicBezTo>
                  <a:cubicBezTo>
                    <a:pt x="1" y="1874"/>
                    <a:pt x="540" y="2413"/>
                    <a:pt x="1206" y="2413"/>
                  </a:cubicBezTo>
                  <a:cubicBezTo>
                    <a:pt x="1872" y="2413"/>
                    <a:pt x="2413" y="1874"/>
                    <a:pt x="2413" y="1207"/>
                  </a:cubicBezTo>
                  <a:cubicBezTo>
                    <a:pt x="2413" y="541"/>
                    <a:pt x="1872" y="1"/>
                    <a:pt x="1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4029400" y="4164531"/>
              <a:ext cx="66906" cy="66906"/>
            </a:xfrm>
            <a:custGeom>
              <a:avLst/>
              <a:gdLst/>
              <a:ahLst/>
              <a:cxnLst/>
              <a:rect l="l" t="t" r="r" b="b"/>
              <a:pathLst>
                <a:path w="2413" h="2413" extrusionOk="0">
                  <a:moveTo>
                    <a:pt x="1205" y="1"/>
                  </a:moveTo>
                  <a:cubicBezTo>
                    <a:pt x="539" y="1"/>
                    <a:pt x="0" y="541"/>
                    <a:pt x="0" y="1207"/>
                  </a:cubicBezTo>
                  <a:cubicBezTo>
                    <a:pt x="0" y="1874"/>
                    <a:pt x="539" y="2413"/>
                    <a:pt x="1205" y="2413"/>
                  </a:cubicBezTo>
                  <a:cubicBezTo>
                    <a:pt x="1872" y="2413"/>
                    <a:pt x="2412" y="1874"/>
                    <a:pt x="2412" y="1207"/>
                  </a:cubicBezTo>
                  <a:cubicBezTo>
                    <a:pt x="2412" y="541"/>
                    <a:pt x="1872" y="1"/>
                    <a:pt x="1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3984786" y="4030829"/>
              <a:ext cx="379035" cy="312101"/>
            </a:xfrm>
            <a:custGeom>
              <a:avLst/>
              <a:gdLst/>
              <a:ahLst/>
              <a:cxnLst/>
              <a:rect l="l" t="t" r="r" b="b"/>
              <a:pathLst>
                <a:path w="13670" h="11256" extrusionOk="0">
                  <a:moveTo>
                    <a:pt x="6848" y="1"/>
                  </a:moveTo>
                  <a:cubicBezTo>
                    <a:pt x="5295" y="1"/>
                    <a:pt x="4031" y="1263"/>
                    <a:pt x="4031" y="2815"/>
                  </a:cubicBezTo>
                  <a:lnTo>
                    <a:pt x="4031" y="4021"/>
                  </a:lnTo>
                  <a:lnTo>
                    <a:pt x="6435" y="4021"/>
                  </a:lnTo>
                  <a:lnTo>
                    <a:pt x="6435" y="7043"/>
                  </a:lnTo>
                  <a:lnTo>
                    <a:pt x="4956" y="8225"/>
                  </a:lnTo>
                  <a:cubicBezTo>
                    <a:pt x="4439" y="7620"/>
                    <a:pt x="3671" y="7236"/>
                    <a:pt x="2815" y="7236"/>
                  </a:cubicBezTo>
                  <a:cubicBezTo>
                    <a:pt x="2769" y="7236"/>
                    <a:pt x="2723" y="7237"/>
                    <a:pt x="2677" y="7239"/>
                  </a:cubicBezTo>
                  <a:cubicBezTo>
                    <a:pt x="1205" y="7311"/>
                    <a:pt x="1" y="8605"/>
                    <a:pt x="1" y="10081"/>
                  </a:cubicBezTo>
                  <a:lnTo>
                    <a:pt x="1" y="11255"/>
                  </a:lnTo>
                  <a:lnTo>
                    <a:pt x="5634" y="11255"/>
                  </a:lnTo>
                  <a:lnTo>
                    <a:pt x="5634" y="10050"/>
                  </a:lnTo>
                  <a:cubicBezTo>
                    <a:pt x="5634" y="9644"/>
                    <a:pt x="5548" y="9258"/>
                    <a:pt x="5393" y="8909"/>
                  </a:cubicBezTo>
                  <a:lnTo>
                    <a:pt x="6835" y="7750"/>
                  </a:lnTo>
                  <a:lnTo>
                    <a:pt x="8277" y="8909"/>
                  </a:lnTo>
                  <a:cubicBezTo>
                    <a:pt x="8122" y="9258"/>
                    <a:pt x="8036" y="9644"/>
                    <a:pt x="8036" y="10050"/>
                  </a:cubicBezTo>
                  <a:lnTo>
                    <a:pt x="8036" y="11255"/>
                  </a:lnTo>
                  <a:lnTo>
                    <a:pt x="13669" y="11255"/>
                  </a:lnTo>
                  <a:lnTo>
                    <a:pt x="13669" y="10050"/>
                  </a:lnTo>
                  <a:cubicBezTo>
                    <a:pt x="13669" y="8498"/>
                    <a:pt x="12407" y="7236"/>
                    <a:pt x="10855" y="7236"/>
                  </a:cubicBezTo>
                  <a:cubicBezTo>
                    <a:pt x="9999" y="7236"/>
                    <a:pt x="9231" y="7620"/>
                    <a:pt x="8714" y="8225"/>
                  </a:cubicBezTo>
                  <a:lnTo>
                    <a:pt x="7235" y="7043"/>
                  </a:lnTo>
                  <a:lnTo>
                    <a:pt x="7235" y="4021"/>
                  </a:lnTo>
                  <a:lnTo>
                    <a:pt x="9665" y="4021"/>
                  </a:lnTo>
                  <a:lnTo>
                    <a:pt x="9665" y="2843"/>
                  </a:lnTo>
                  <a:cubicBezTo>
                    <a:pt x="9665" y="1366"/>
                    <a:pt x="8537" y="118"/>
                    <a:pt x="7063" y="9"/>
                  </a:cubicBezTo>
                  <a:cubicBezTo>
                    <a:pt x="6991" y="4"/>
                    <a:pt x="6919" y="1"/>
                    <a:pt x="6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4252357" y="4164531"/>
              <a:ext cx="66906" cy="66906"/>
            </a:xfrm>
            <a:custGeom>
              <a:avLst/>
              <a:gdLst/>
              <a:ahLst/>
              <a:cxnLst/>
              <a:rect l="l" t="t" r="r" b="b"/>
              <a:pathLst>
                <a:path w="2413" h="2413" extrusionOk="0">
                  <a:moveTo>
                    <a:pt x="1205" y="1"/>
                  </a:moveTo>
                  <a:cubicBezTo>
                    <a:pt x="539" y="1"/>
                    <a:pt x="0" y="541"/>
                    <a:pt x="0" y="1207"/>
                  </a:cubicBezTo>
                  <a:cubicBezTo>
                    <a:pt x="0" y="1874"/>
                    <a:pt x="539" y="2413"/>
                    <a:pt x="1205" y="2413"/>
                  </a:cubicBezTo>
                  <a:cubicBezTo>
                    <a:pt x="1872" y="2413"/>
                    <a:pt x="2412" y="1874"/>
                    <a:pt x="2412" y="1207"/>
                  </a:cubicBezTo>
                  <a:cubicBezTo>
                    <a:pt x="2412" y="541"/>
                    <a:pt x="1872" y="1"/>
                    <a:pt x="1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0"/>
          <p:cNvGrpSpPr/>
          <p:nvPr/>
        </p:nvGrpSpPr>
        <p:grpSpPr>
          <a:xfrm>
            <a:off x="878012" y="1826310"/>
            <a:ext cx="356825" cy="379007"/>
            <a:chOff x="4790492" y="3367504"/>
            <a:chExt cx="356825" cy="379007"/>
          </a:xfrm>
        </p:grpSpPr>
        <p:sp>
          <p:nvSpPr>
            <p:cNvPr id="362" name="Google Shape;362;p40"/>
            <p:cNvSpPr/>
            <p:nvPr/>
          </p:nvSpPr>
          <p:spPr>
            <a:xfrm>
              <a:off x="4856289" y="3657284"/>
              <a:ext cx="24483" cy="22348"/>
            </a:xfrm>
            <a:custGeom>
              <a:avLst/>
              <a:gdLst/>
              <a:ahLst/>
              <a:cxnLst/>
              <a:rect l="l" t="t" r="r" b="b"/>
              <a:pathLst>
                <a:path w="883" h="806" extrusionOk="0">
                  <a:moveTo>
                    <a:pt x="441" y="1"/>
                  </a:moveTo>
                  <a:cubicBezTo>
                    <a:pt x="339" y="1"/>
                    <a:pt x="236" y="40"/>
                    <a:pt x="158" y="119"/>
                  </a:cubicBezTo>
                  <a:cubicBezTo>
                    <a:pt x="0" y="276"/>
                    <a:pt x="0" y="531"/>
                    <a:pt x="158" y="688"/>
                  </a:cubicBezTo>
                  <a:cubicBezTo>
                    <a:pt x="236" y="766"/>
                    <a:pt x="339" y="806"/>
                    <a:pt x="441" y="806"/>
                  </a:cubicBezTo>
                  <a:cubicBezTo>
                    <a:pt x="544" y="806"/>
                    <a:pt x="647" y="766"/>
                    <a:pt x="726" y="688"/>
                  </a:cubicBezTo>
                  <a:cubicBezTo>
                    <a:pt x="882" y="531"/>
                    <a:pt x="882" y="276"/>
                    <a:pt x="726" y="119"/>
                  </a:cubicBezTo>
                  <a:cubicBezTo>
                    <a:pt x="647" y="40"/>
                    <a:pt x="544"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4965092" y="3523527"/>
              <a:ext cx="26064" cy="22348"/>
            </a:xfrm>
            <a:custGeom>
              <a:avLst/>
              <a:gdLst/>
              <a:ahLst/>
              <a:cxnLst/>
              <a:rect l="l" t="t" r="r" b="b"/>
              <a:pathLst>
                <a:path w="940" h="806" extrusionOk="0">
                  <a:moveTo>
                    <a:pt x="538" y="1"/>
                  </a:moveTo>
                  <a:cubicBezTo>
                    <a:pt x="181" y="1"/>
                    <a:pt x="0" y="435"/>
                    <a:pt x="253" y="688"/>
                  </a:cubicBezTo>
                  <a:cubicBezTo>
                    <a:pt x="334" y="769"/>
                    <a:pt x="435" y="805"/>
                    <a:pt x="534" y="805"/>
                  </a:cubicBezTo>
                  <a:cubicBezTo>
                    <a:pt x="741" y="805"/>
                    <a:pt x="940" y="645"/>
                    <a:pt x="940" y="403"/>
                  </a:cubicBezTo>
                  <a:cubicBezTo>
                    <a:pt x="940" y="179"/>
                    <a:pt x="758" y="1"/>
                    <a:pt x="5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4790492" y="3434106"/>
              <a:ext cx="267265" cy="312406"/>
            </a:xfrm>
            <a:custGeom>
              <a:avLst/>
              <a:gdLst/>
              <a:ahLst/>
              <a:cxnLst/>
              <a:rect l="l" t="t" r="r" b="b"/>
              <a:pathLst>
                <a:path w="9639" h="11267" extrusionOk="0">
                  <a:moveTo>
                    <a:pt x="3334" y="2539"/>
                  </a:moveTo>
                  <a:lnTo>
                    <a:pt x="3903" y="3109"/>
                  </a:lnTo>
                  <a:lnTo>
                    <a:pt x="3334" y="3677"/>
                  </a:lnTo>
                  <a:lnTo>
                    <a:pt x="3903" y="4246"/>
                  </a:lnTo>
                  <a:lnTo>
                    <a:pt x="3334" y="4814"/>
                  </a:lnTo>
                  <a:lnTo>
                    <a:pt x="2766" y="4246"/>
                  </a:lnTo>
                  <a:lnTo>
                    <a:pt x="2196" y="4814"/>
                  </a:lnTo>
                  <a:lnTo>
                    <a:pt x="1628" y="4246"/>
                  </a:lnTo>
                  <a:lnTo>
                    <a:pt x="2196" y="3677"/>
                  </a:lnTo>
                  <a:lnTo>
                    <a:pt x="1628" y="3109"/>
                  </a:lnTo>
                  <a:lnTo>
                    <a:pt x="2196" y="2539"/>
                  </a:lnTo>
                  <a:lnTo>
                    <a:pt x="2766" y="3109"/>
                  </a:lnTo>
                  <a:lnTo>
                    <a:pt x="3334" y="2539"/>
                  </a:lnTo>
                  <a:close/>
                  <a:moveTo>
                    <a:pt x="7403" y="7267"/>
                  </a:moveTo>
                  <a:lnTo>
                    <a:pt x="7971" y="7835"/>
                  </a:lnTo>
                  <a:lnTo>
                    <a:pt x="7403" y="8403"/>
                  </a:lnTo>
                  <a:lnTo>
                    <a:pt x="7971" y="8972"/>
                  </a:lnTo>
                  <a:lnTo>
                    <a:pt x="7403" y="9542"/>
                  </a:lnTo>
                  <a:lnTo>
                    <a:pt x="6835" y="8972"/>
                  </a:lnTo>
                  <a:lnTo>
                    <a:pt x="6266" y="9542"/>
                  </a:lnTo>
                  <a:lnTo>
                    <a:pt x="5698" y="8972"/>
                  </a:lnTo>
                  <a:lnTo>
                    <a:pt x="6266" y="8403"/>
                  </a:lnTo>
                  <a:lnTo>
                    <a:pt x="5698" y="7835"/>
                  </a:lnTo>
                  <a:lnTo>
                    <a:pt x="6266" y="7267"/>
                  </a:lnTo>
                  <a:lnTo>
                    <a:pt x="6835" y="7835"/>
                  </a:lnTo>
                  <a:lnTo>
                    <a:pt x="7403" y="7267"/>
                  </a:lnTo>
                  <a:close/>
                  <a:moveTo>
                    <a:pt x="6853" y="2416"/>
                  </a:moveTo>
                  <a:cubicBezTo>
                    <a:pt x="7141" y="2416"/>
                    <a:pt x="7436" y="2524"/>
                    <a:pt x="7688" y="2776"/>
                  </a:cubicBezTo>
                  <a:cubicBezTo>
                    <a:pt x="8158" y="3246"/>
                    <a:pt x="8158" y="4010"/>
                    <a:pt x="7688" y="4481"/>
                  </a:cubicBezTo>
                  <a:cubicBezTo>
                    <a:pt x="7453" y="4716"/>
                    <a:pt x="7144" y="4834"/>
                    <a:pt x="6836" y="4834"/>
                  </a:cubicBezTo>
                  <a:cubicBezTo>
                    <a:pt x="6646" y="4834"/>
                    <a:pt x="6456" y="4789"/>
                    <a:pt x="6283" y="4700"/>
                  </a:cubicBezTo>
                  <a:cubicBezTo>
                    <a:pt x="5260" y="5555"/>
                    <a:pt x="4424" y="6631"/>
                    <a:pt x="3850" y="7834"/>
                  </a:cubicBezTo>
                  <a:cubicBezTo>
                    <a:pt x="4326" y="8633"/>
                    <a:pt x="3755" y="9658"/>
                    <a:pt x="2814" y="9658"/>
                  </a:cubicBezTo>
                  <a:cubicBezTo>
                    <a:pt x="1748" y="9658"/>
                    <a:pt x="1200" y="8361"/>
                    <a:pt x="1961" y="7600"/>
                  </a:cubicBezTo>
                  <a:cubicBezTo>
                    <a:pt x="2196" y="7365"/>
                    <a:pt x="2505" y="7247"/>
                    <a:pt x="2813" y="7247"/>
                  </a:cubicBezTo>
                  <a:cubicBezTo>
                    <a:pt x="2947" y="7247"/>
                    <a:pt x="3081" y="7269"/>
                    <a:pt x="3209" y="7314"/>
                  </a:cubicBezTo>
                  <a:cubicBezTo>
                    <a:pt x="3822" y="6091"/>
                    <a:pt x="4686" y="4995"/>
                    <a:pt x="5730" y="4114"/>
                  </a:cubicBezTo>
                  <a:cubicBezTo>
                    <a:pt x="5339" y="3221"/>
                    <a:pt x="6067" y="2416"/>
                    <a:pt x="6853" y="2416"/>
                  </a:cubicBezTo>
                  <a:close/>
                  <a:moveTo>
                    <a:pt x="1" y="0"/>
                  </a:moveTo>
                  <a:lnTo>
                    <a:pt x="1" y="11267"/>
                  </a:lnTo>
                  <a:lnTo>
                    <a:pt x="9638" y="11267"/>
                  </a:lnTo>
                  <a:lnTo>
                    <a:pt x="9638" y="0"/>
                  </a:lnTo>
                  <a:lnTo>
                    <a:pt x="8836" y="0"/>
                  </a:lnTo>
                  <a:lnTo>
                    <a:pt x="8836" y="1603"/>
                  </a:lnTo>
                  <a:lnTo>
                    <a:pt x="801" y="1603"/>
                  </a:lnTo>
                  <a:lnTo>
                    <a:pt x="8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4834884" y="3367504"/>
              <a:ext cx="178426" cy="88811"/>
            </a:xfrm>
            <a:custGeom>
              <a:avLst/>
              <a:gdLst/>
              <a:ahLst/>
              <a:cxnLst/>
              <a:rect l="l" t="t" r="r" b="b"/>
              <a:pathLst>
                <a:path w="6435" h="3203" extrusionOk="0">
                  <a:moveTo>
                    <a:pt x="3218" y="0"/>
                  </a:moveTo>
                  <a:cubicBezTo>
                    <a:pt x="2329" y="0"/>
                    <a:pt x="1609" y="718"/>
                    <a:pt x="1609" y="1602"/>
                  </a:cubicBezTo>
                  <a:lnTo>
                    <a:pt x="1" y="1602"/>
                  </a:lnTo>
                  <a:lnTo>
                    <a:pt x="1" y="3203"/>
                  </a:lnTo>
                  <a:lnTo>
                    <a:pt x="6435" y="3203"/>
                  </a:lnTo>
                  <a:lnTo>
                    <a:pt x="6435" y="1602"/>
                  </a:lnTo>
                  <a:lnTo>
                    <a:pt x="4826" y="1602"/>
                  </a:lnTo>
                  <a:cubicBezTo>
                    <a:pt x="4826" y="718"/>
                    <a:pt x="4106" y="0"/>
                    <a:pt x="3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5080660" y="3523665"/>
              <a:ext cx="66657" cy="219574"/>
            </a:xfrm>
            <a:custGeom>
              <a:avLst/>
              <a:gdLst/>
              <a:ahLst/>
              <a:cxnLst/>
              <a:rect l="l" t="t" r="r" b="b"/>
              <a:pathLst>
                <a:path w="2404" h="7919" extrusionOk="0">
                  <a:moveTo>
                    <a:pt x="0" y="0"/>
                  </a:moveTo>
                  <a:lnTo>
                    <a:pt x="0" y="4903"/>
                  </a:lnTo>
                  <a:lnTo>
                    <a:pt x="1203" y="7919"/>
                  </a:lnTo>
                  <a:lnTo>
                    <a:pt x="2403" y="4903"/>
                  </a:lnTo>
                  <a:lnTo>
                    <a:pt x="2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5080660" y="3457064"/>
              <a:ext cx="66657" cy="44419"/>
            </a:xfrm>
            <a:custGeom>
              <a:avLst/>
              <a:gdLst/>
              <a:ahLst/>
              <a:cxnLst/>
              <a:rect l="l" t="t" r="r" b="b"/>
              <a:pathLst>
                <a:path w="2404" h="1602" extrusionOk="0">
                  <a:moveTo>
                    <a:pt x="0" y="1"/>
                  </a:moveTo>
                  <a:lnTo>
                    <a:pt x="0" y="1602"/>
                  </a:lnTo>
                  <a:lnTo>
                    <a:pt x="2403" y="1602"/>
                  </a:lnTo>
                  <a:lnTo>
                    <a:pt x="2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1423598" y="2080143"/>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Functions and </a:t>
            </a:r>
            <a:br>
              <a:rPr lang="en" dirty="0" smtClean="0"/>
            </a:br>
            <a:r>
              <a:rPr lang="en" dirty="0" smtClean="0"/>
              <a:t>Non-functions</a:t>
            </a:r>
            <a:endParaRPr dirty="0"/>
          </a:p>
        </p:txBody>
      </p:sp>
      <p:sp>
        <p:nvSpPr>
          <p:cNvPr id="342" name="Google Shape;342;p39"/>
          <p:cNvSpPr txBox="1">
            <a:spLocks noGrp="1"/>
          </p:cNvSpPr>
          <p:nvPr>
            <p:ph type="title" idx="2"/>
          </p:nvPr>
        </p:nvSpPr>
        <p:spPr>
          <a:xfrm>
            <a:off x="1423598" y="994525"/>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344" name="Google Shape;344;p39"/>
          <p:cNvSpPr/>
          <p:nvPr/>
        </p:nvSpPr>
        <p:spPr>
          <a:xfrm>
            <a:off x="1423598" y="41696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3321715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1"/>
          <p:cNvSpPr txBox="1">
            <a:spLocks noGrp="1"/>
          </p:cNvSpPr>
          <p:nvPr>
            <p:ph type="title"/>
          </p:nvPr>
        </p:nvSpPr>
        <p:spPr>
          <a:xfrm>
            <a:off x="713072" y="5672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Functions and Non-functions</a:t>
            </a:r>
            <a:endParaRPr dirty="0"/>
          </a:p>
        </p:txBody>
      </p:sp>
      <p:grpSp>
        <p:nvGrpSpPr>
          <p:cNvPr id="398" name="Google Shape;398;p41"/>
          <p:cNvGrpSpPr/>
          <p:nvPr/>
        </p:nvGrpSpPr>
        <p:grpSpPr>
          <a:xfrm>
            <a:off x="930207" y="1548955"/>
            <a:ext cx="277751" cy="308860"/>
            <a:chOff x="720012" y="1557287"/>
            <a:chExt cx="340882" cy="379063"/>
          </a:xfrm>
        </p:grpSpPr>
        <p:sp>
          <p:nvSpPr>
            <p:cNvPr id="399" name="Google Shape;399;p41"/>
            <p:cNvSpPr/>
            <p:nvPr/>
          </p:nvSpPr>
          <p:spPr>
            <a:xfrm>
              <a:off x="812705" y="1813821"/>
              <a:ext cx="156217" cy="66990"/>
            </a:xfrm>
            <a:custGeom>
              <a:avLst/>
              <a:gdLst/>
              <a:ahLst/>
              <a:cxnLst/>
              <a:rect l="l" t="t" r="r" b="b"/>
              <a:pathLst>
                <a:path w="5634" h="2416" extrusionOk="0">
                  <a:moveTo>
                    <a:pt x="1134" y="1"/>
                  </a:moveTo>
                  <a:lnTo>
                    <a:pt x="805" y="1615"/>
                  </a:lnTo>
                  <a:lnTo>
                    <a:pt x="0" y="1615"/>
                  </a:lnTo>
                  <a:lnTo>
                    <a:pt x="0" y="2416"/>
                  </a:lnTo>
                  <a:lnTo>
                    <a:pt x="5634" y="2416"/>
                  </a:lnTo>
                  <a:lnTo>
                    <a:pt x="5634" y="1615"/>
                  </a:lnTo>
                  <a:lnTo>
                    <a:pt x="4829" y="1615"/>
                  </a:lnTo>
                  <a:lnTo>
                    <a:pt x="4502" y="1"/>
                  </a:lnTo>
                  <a:cubicBezTo>
                    <a:pt x="3973" y="276"/>
                    <a:pt x="3396" y="414"/>
                    <a:pt x="2818" y="414"/>
                  </a:cubicBezTo>
                  <a:cubicBezTo>
                    <a:pt x="2240" y="414"/>
                    <a:pt x="1662" y="276"/>
                    <a:pt x="1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779487" y="1902993"/>
              <a:ext cx="222097" cy="33356"/>
            </a:xfrm>
            <a:custGeom>
              <a:avLst/>
              <a:gdLst/>
              <a:ahLst/>
              <a:cxnLst/>
              <a:rect l="l" t="t" r="r" b="b"/>
              <a:pathLst>
                <a:path w="8010" h="1203" extrusionOk="0">
                  <a:moveTo>
                    <a:pt x="401" y="0"/>
                  </a:moveTo>
                  <a:lnTo>
                    <a:pt x="0" y="1202"/>
                  </a:lnTo>
                  <a:lnTo>
                    <a:pt x="8009" y="1202"/>
                  </a:lnTo>
                  <a:lnTo>
                    <a:pt x="76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p:nvPr/>
          </p:nvSpPr>
          <p:spPr>
            <a:xfrm>
              <a:off x="868243" y="1668779"/>
              <a:ext cx="44614" cy="44614"/>
            </a:xfrm>
            <a:custGeom>
              <a:avLst/>
              <a:gdLst/>
              <a:ahLst/>
              <a:cxnLst/>
              <a:rect l="l" t="t" r="r" b="b"/>
              <a:pathLst>
                <a:path w="1609" h="1609" extrusionOk="0">
                  <a:moveTo>
                    <a:pt x="804" y="0"/>
                  </a:moveTo>
                  <a:cubicBezTo>
                    <a:pt x="360" y="0"/>
                    <a:pt x="0" y="361"/>
                    <a:pt x="0" y="804"/>
                  </a:cubicBezTo>
                  <a:cubicBezTo>
                    <a:pt x="0" y="1248"/>
                    <a:pt x="360" y="1609"/>
                    <a:pt x="804" y="1609"/>
                  </a:cubicBezTo>
                  <a:cubicBezTo>
                    <a:pt x="1248" y="1609"/>
                    <a:pt x="1609" y="1248"/>
                    <a:pt x="1609" y="804"/>
                  </a:cubicBezTo>
                  <a:cubicBezTo>
                    <a:pt x="1609" y="361"/>
                    <a:pt x="1248"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1"/>
            <p:cNvSpPr/>
            <p:nvPr/>
          </p:nvSpPr>
          <p:spPr>
            <a:xfrm>
              <a:off x="790495" y="1623916"/>
              <a:ext cx="200636" cy="178399"/>
            </a:xfrm>
            <a:custGeom>
              <a:avLst/>
              <a:gdLst/>
              <a:ahLst/>
              <a:cxnLst/>
              <a:rect l="l" t="t" r="r" b="b"/>
              <a:pathLst>
                <a:path w="7236" h="6434" extrusionOk="0">
                  <a:moveTo>
                    <a:pt x="3608" y="815"/>
                  </a:moveTo>
                  <a:cubicBezTo>
                    <a:pt x="4495" y="815"/>
                    <a:pt x="5216" y="1536"/>
                    <a:pt x="5216" y="2423"/>
                  </a:cubicBezTo>
                  <a:cubicBezTo>
                    <a:pt x="5216" y="3310"/>
                    <a:pt x="4495" y="4030"/>
                    <a:pt x="3608" y="4030"/>
                  </a:cubicBezTo>
                  <a:cubicBezTo>
                    <a:pt x="2721" y="4030"/>
                    <a:pt x="1999" y="3310"/>
                    <a:pt x="1999" y="2423"/>
                  </a:cubicBezTo>
                  <a:cubicBezTo>
                    <a:pt x="1999" y="1536"/>
                    <a:pt x="2721" y="815"/>
                    <a:pt x="3608" y="815"/>
                  </a:cubicBezTo>
                  <a:close/>
                  <a:moveTo>
                    <a:pt x="1" y="1"/>
                  </a:moveTo>
                  <a:lnTo>
                    <a:pt x="1" y="2815"/>
                  </a:lnTo>
                  <a:cubicBezTo>
                    <a:pt x="1" y="4817"/>
                    <a:pt x="1624" y="6433"/>
                    <a:pt x="3618" y="6433"/>
                  </a:cubicBezTo>
                  <a:cubicBezTo>
                    <a:pt x="5614" y="6433"/>
                    <a:pt x="7235" y="4815"/>
                    <a:pt x="7235" y="2815"/>
                  </a:cubicBez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790495" y="1557287"/>
              <a:ext cx="200636" cy="44475"/>
            </a:xfrm>
            <a:custGeom>
              <a:avLst/>
              <a:gdLst/>
              <a:ahLst/>
              <a:cxnLst/>
              <a:rect l="l" t="t" r="r" b="b"/>
              <a:pathLst>
                <a:path w="7236" h="1604" extrusionOk="0">
                  <a:moveTo>
                    <a:pt x="1" y="1"/>
                  </a:moveTo>
                  <a:lnTo>
                    <a:pt x="1" y="1603"/>
                  </a:lnTo>
                  <a:lnTo>
                    <a:pt x="7235" y="1603"/>
                  </a:lnTo>
                  <a:cubicBezTo>
                    <a:pt x="7235" y="1127"/>
                    <a:pt x="7235" y="487"/>
                    <a:pt x="7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013341" y="1579496"/>
              <a:ext cx="47553" cy="117925"/>
            </a:xfrm>
            <a:custGeom>
              <a:avLst/>
              <a:gdLst/>
              <a:ahLst/>
              <a:cxnLst/>
              <a:rect l="l" t="t" r="r" b="b"/>
              <a:pathLst>
                <a:path w="1715" h="4253" extrusionOk="0">
                  <a:moveTo>
                    <a:pt x="1714" y="0"/>
                  </a:moveTo>
                  <a:lnTo>
                    <a:pt x="0" y="2"/>
                  </a:lnTo>
                  <a:lnTo>
                    <a:pt x="0" y="802"/>
                  </a:lnTo>
                  <a:lnTo>
                    <a:pt x="689" y="802"/>
                  </a:lnTo>
                  <a:lnTo>
                    <a:pt x="56" y="3330"/>
                  </a:lnTo>
                  <a:lnTo>
                    <a:pt x="0" y="3357"/>
                  </a:lnTo>
                  <a:lnTo>
                    <a:pt x="0" y="4253"/>
                  </a:lnTo>
                  <a:lnTo>
                    <a:pt x="744" y="3880"/>
                  </a:lnTo>
                  <a:lnTo>
                    <a:pt x="1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720012" y="1579524"/>
              <a:ext cx="47580" cy="117897"/>
            </a:xfrm>
            <a:custGeom>
              <a:avLst/>
              <a:gdLst/>
              <a:ahLst/>
              <a:cxnLst/>
              <a:rect l="l" t="t" r="r" b="b"/>
              <a:pathLst>
                <a:path w="1716" h="4252" extrusionOk="0">
                  <a:moveTo>
                    <a:pt x="1" y="1"/>
                  </a:moveTo>
                  <a:lnTo>
                    <a:pt x="971" y="3879"/>
                  </a:lnTo>
                  <a:lnTo>
                    <a:pt x="1716" y="4252"/>
                  </a:lnTo>
                  <a:lnTo>
                    <a:pt x="1716" y="3356"/>
                  </a:lnTo>
                  <a:lnTo>
                    <a:pt x="1659" y="3329"/>
                  </a:lnTo>
                  <a:lnTo>
                    <a:pt x="1026" y="801"/>
                  </a:lnTo>
                  <a:lnTo>
                    <a:pt x="1716" y="801"/>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Table 3"/>
          <p:cNvGraphicFramePr>
            <a:graphicFrameLocks noGrp="1"/>
          </p:cNvGraphicFramePr>
          <p:nvPr>
            <p:extLst>
              <p:ext uri="{D42A27DB-BD31-4B8C-83A1-F6EECF244321}">
                <p14:modId xmlns:p14="http://schemas.microsoft.com/office/powerpoint/2010/main" val="2916852990"/>
              </p:ext>
            </p:extLst>
          </p:nvPr>
        </p:nvGraphicFramePr>
        <p:xfrm>
          <a:off x="1524000" y="1567051"/>
          <a:ext cx="6096000" cy="2433320"/>
        </p:xfrm>
        <a:graphic>
          <a:graphicData uri="http://schemas.openxmlformats.org/drawingml/2006/table">
            <a:tbl>
              <a:tblPr firstRow="1" bandRow="1">
                <a:tableStyleId>{D75CBE83-A1AB-44B4-964E-85D33AE617F2}</a:tableStyleId>
              </a:tblPr>
              <a:tblGrid>
                <a:gridCol w="3048000"/>
                <a:gridCol w="3048000"/>
              </a:tblGrid>
              <a:tr h="42927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smtClean="0">
                          <a:solidFill>
                            <a:schemeClr val="dk1"/>
                          </a:solidFill>
                          <a:latin typeface="Raleway ExtraBold"/>
                          <a:ea typeface="Raleway ExtraBold"/>
                          <a:cs typeface="Raleway ExtraBold"/>
                          <a:sym typeface="Raleway ExtraBold"/>
                        </a:rPr>
                        <a:t>Functions</a:t>
                      </a:r>
                    </a:p>
                    <a:p>
                      <a:pPr algn="ctr"/>
                      <a:endParaRPr lang="en-US"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smtClean="0">
                          <a:solidFill>
                            <a:schemeClr val="dk1"/>
                          </a:solidFill>
                          <a:latin typeface="Raleway ExtraBold"/>
                          <a:ea typeface="Raleway ExtraBold"/>
                          <a:cs typeface="Raleway ExtraBold"/>
                          <a:sym typeface="Arial"/>
                        </a:rPr>
                        <a:t>           Non-functions</a:t>
                      </a:r>
                    </a:p>
                    <a:p>
                      <a:pPr algn="r"/>
                      <a:endParaRPr lang="en-US"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dk1"/>
                          </a:solidFill>
                          <a:latin typeface="Raleway Medium"/>
                          <a:ea typeface="Raleway Medium"/>
                          <a:cs typeface="Raleway Medium"/>
                          <a:sym typeface="Raleway Medium"/>
                        </a:rPr>
                        <a:t>360 degree navigation</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dk1"/>
                          </a:solidFill>
                          <a:latin typeface="Raleway Medium"/>
                          <a:ea typeface="Raleway Medium"/>
                          <a:cs typeface="Raleway Medium"/>
                          <a:sym typeface="Raleway Medium"/>
                        </a:rPr>
                        <a:t>                </a:t>
                      </a:r>
                      <a:r>
                        <a:rPr lang="en-US" sz="1200" b="0" i="0" u="none" strike="noStrike" cap="none" dirty="0" err="1" smtClean="0">
                          <a:solidFill>
                            <a:schemeClr val="dk1"/>
                          </a:solidFill>
                          <a:latin typeface="Raleway Medium"/>
                          <a:ea typeface="Raleway Medium"/>
                          <a:cs typeface="Raleway Medium"/>
                          <a:sym typeface="Raleway Medium"/>
                        </a:rPr>
                        <a:t>Peformance</a:t>
                      </a:r>
                      <a:endParaRPr lang="en-US" sz="1200" b="0" i="0" u="none" strike="noStrike" cap="none" dirty="0" smtClean="0">
                        <a:solidFill>
                          <a:schemeClr val="dk1"/>
                        </a:solidFill>
                        <a:latin typeface="Raleway Medium"/>
                        <a:ea typeface="Raleway Medium"/>
                        <a:cs typeface="Raleway Medium"/>
                        <a:sym typeface="Raleway Medium"/>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dk1"/>
                          </a:solidFill>
                          <a:latin typeface="Raleway Medium"/>
                          <a:ea typeface="Raleway Medium"/>
                          <a:cs typeface="Raleway Medium"/>
                          <a:sym typeface="Raleway Medium"/>
                        </a:rPr>
                        <a:t>Interact hotspots</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dk1"/>
                          </a:solidFill>
                          <a:latin typeface="Raleway Medium"/>
                          <a:ea typeface="Raleway Medium"/>
                          <a:cs typeface="Raleway Medium"/>
                          <a:sym typeface="Raleway Medium"/>
                        </a:rPr>
                        <a:t>                Scalability</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dk1"/>
                          </a:solidFill>
                          <a:latin typeface="Raleway Medium"/>
                          <a:ea typeface="Raleway Medium"/>
                          <a:cs typeface="Raleway Medium"/>
                          <a:sym typeface="Raleway Medium"/>
                        </a:rPr>
                        <a:t>Multi-Platform Compatibility</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dk1"/>
                          </a:solidFill>
                          <a:latin typeface="Raleway Medium"/>
                          <a:ea typeface="Raleway Medium"/>
                          <a:cs typeface="Raleway Medium"/>
                          <a:sym typeface="Raleway Medium"/>
                        </a:rPr>
                        <a:t>                Security</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dk1"/>
                          </a:solidFill>
                          <a:latin typeface="Raleway Medium"/>
                          <a:ea typeface="Raleway Medium"/>
                          <a:cs typeface="Raleway Medium"/>
                          <a:sym typeface="Raleway Medium"/>
                        </a:rPr>
                        <a:t>User Analytics</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dk1"/>
                          </a:solidFill>
                          <a:latin typeface="Raleway Medium"/>
                          <a:ea typeface="Raleway Medium"/>
                          <a:cs typeface="Raleway Medium"/>
                          <a:sym typeface="Raleway Medium"/>
                        </a:rPr>
                        <a:t>                Usability</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just"/>
                      <a:endParaRPr lang="en-US" sz="1200" b="0" i="0" u="none" strike="noStrike" cap="none" dirty="0">
                        <a:solidFill>
                          <a:schemeClr val="dk1"/>
                        </a:solidFill>
                        <a:latin typeface="Raleway Medium"/>
                        <a:ea typeface="Raleway Medium"/>
                        <a:cs typeface="Raleway Medium"/>
                        <a:sym typeface="Raleway Medium"/>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dk1"/>
                          </a:solidFill>
                          <a:latin typeface="Raleway Medium"/>
                          <a:ea typeface="Raleway Medium"/>
                          <a:cs typeface="Raleway Medium"/>
                          <a:sym typeface="Raleway Medium"/>
                        </a:rPr>
                        <a:t>                Maintainability</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1423598" y="2080143"/>
            <a:ext cx="3918900" cy="19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Planning</a:t>
            </a:r>
            <a:endParaRPr dirty="0"/>
          </a:p>
        </p:txBody>
      </p:sp>
      <p:sp>
        <p:nvSpPr>
          <p:cNvPr id="342" name="Google Shape;342;p39"/>
          <p:cNvSpPr txBox="1">
            <a:spLocks noGrp="1"/>
          </p:cNvSpPr>
          <p:nvPr>
            <p:ph type="title" idx="2"/>
          </p:nvPr>
        </p:nvSpPr>
        <p:spPr>
          <a:xfrm>
            <a:off x="1423598" y="994525"/>
            <a:ext cx="954000" cy="9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344" name="Google Shape;344;p39"/>
          <p:cNvSpPr/>
          <p:nvPr/>
        </p:nvSpPr>
        <p:spPr>
          <a:xfrm>
            <a:off x="1423598" y="4169613"/>
            <a:ext cx="14499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980132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10" name="Title 9"/>
          <p:cNvSpPr>
            <a:spLocks noGrp="1"/>
          </p:cNvSpPr>
          <p:nvPr>
            <p:ph type="title"/>
          </p:nvPr>
        </p:nvSpPr>
        <p:spPr>
          <a:xfrm>
            <a:off x="720000" y="373245"/>
            <a:ext cx="7704000" cy="572700"/>
          </a:xfrm>
        </p:spPr>
        <p:txBody>
          <a:bodyPr/>
          <a:lstStyle/>
          <a:p>
            <a:r>
              <a:rPr lang="en-US" dirty="0" smtClean="0"/>
              <a:t>Planning</a:t>
            </a:r>
            <a:endParaRPr lang="en-US" dirty="0"/>
          </a:p>
        </p:txBody>
      </p:sp>
      <p:pic>
        <p:nvPicPr>
          <p:cNvPr id="20" name="Picture 19" descr="C:\Users\HP\OneDrive - Hanoi University of Science and Technology\Pictures\Screenshots\Screenshot 2025-06-17 080352.png"/>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034760"/>
            <a:ext cx="6400800" cy="3752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theme/theme1.xml><?xml version="1.0" encoding="utf-8"?>
<a:theme xmlns:a="http://schemas.openxmlformats.org/drawingml/2006/main" name="Succession Planning Project Proposal by Slidesgo">
  <a:themeElements>
    <a:clrScheme name="Simple Light">
      <a:dk1>
        <a:srgbClr val="0E1D35"/>
      </a:dk1>
      <a:lt1>
        <a:srgbClr val="FAFAFA"/>
      </a:lt1>
      <a:dk2>
        <a:srgbClr val="EFEFEF"/>
      </a:dk2>
      <a:lt2>
        <a:srgbClr val="7C8594"/>
      </a:lt2>
      <a:accent1>
        <a:srgbClr val="2B3B5D"/>
      </a:accent1>
      <a:accent2>
        <a:srgbClr val="15253F"/>
      </a:accent2>
      <a:accent3>
        <a:srgbClr val="FFFFFF"/>
      </a:accent3>
      <a:accent4>
        <a:srgbClr val="FFFFFF"/>
      </a:accent4>
      <a:accent5>
        <a:srgbClr val="FFFFFF"/>
      </a:accent5>
      <a:accent6>
        <a:srgbClr val="FFFFFF"/>
      </a:accent6>
      <a:hlink>
        <a:srgbClr val="0E1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1619</Words>
  <Application>Microsoft Office PowerPoint</Application>
  <PresentationFormat>On-screen Show (16:9)</PresentationFormat>
  <Paragraphs>329</Paragraphs>
  <Slides>49</Slides>
  <Notes>49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49</vt:i4>
      </vt:variant>
    </vt:vector>
  </HeadingPairs>
  <TitlesOfParts>
    <vt:vector size="64" baseType="lpstr">
      <vt:lpstr>Raleway ExtraBold</vt:lpstr>
      <vt:lpstr>Open Sans</vt:lpstr>
      <vt:lpstr>Raleway</vt:lpstr>
      <vt:lpstr>PT Sans</vt:lpstr>
      <vt:lpstr>Amatic SC</vt:lpstr>
      <vt:lpstr>Proxima Nova</vt:lpstr>
      <vt:lpstr>Nunito Light</vt:lpstr>
      <vt:lpstr>Raleway Light</vt:lpstr>
      <vt:lpstr>Roboto Medium</vt:lpstr>
      <vt:lpstr>Arial</vt:lpstr>
      <vt:lpstr>Proxima Nova Semibold</vt:lpstr>
      <vt:lpstr>Calibri</vt:lpstr>
      <vt:lpstr>Raleway Medium</vt:lpstr>
      <vt:lpstr>Succession Planning Project Proposal by Slidesgo</vt:lpstr>
      <vt:lpstr>Slidesgo Final Pages</vt:lpstr>
      <vt:lpstr>Virtual Tour</vt:lpstr>
      <vt:lpstr>Member</vt:lpstr>
      <vt:lpstr>Table of contents</vt:lpstr>
      <vt:lpstr>Idea and Objectives</vt:lpstr>
      <vt:lpstr>Idea and Objectives</vt:lpstr>
      <vt:lpstr>Functions and  Non-functions</vt:lpstr>
      <vt:lpstr>Functions and Non-functions</vt:lpstr>
      <vt:lpstr>Planning</vt:lpstr>
      <vt:lpstr>Planning</vt:lpstr>
      <vt:lpstr>Planning</vt:lpstr>
      <vt:lpstr>Blocks Design</vt:lpstr>
      <vt:lpstr>Block Design</vt:lpstr>
      <vt:lpstr>Block Design</vt:lpstr>
      <vt:lpstr>Block Design</vt:lpstr>
      <vt:lpstr>Block Design</vt:lpstr>
      <vt:lpstr>Software Showcase</vt:lpstr>
      <vt:lpstr>200 units</vt:lpstr>
      <vt:lpstr>References</vt:lpstr>
      <vt:lpstr>References</vt:lpstr>
      <vt:lpstr>Project activities</vt:lpstr>
      <vt:lpstr>What to show in a mockup</vt:lpstr>
      <vt:lpstr>Project timeline</vt:lpstr>
      <vt:lpstr>Project roadmap</vt:lpstr>
      <vt:lpstr>Photo showcase</vt:lpstr>
      <vt:lpstr>Let’s have a look</vt:lpstr>
      <vt:lpstr>Project expenses</vt:lpstr>
      <vt:lpstr>KPI dashboard</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Tour</dc:title>
  <cp:lastModifiedBy>Microsoft account</cp:lastModifiedBy>
  <cp:revision>16</cp:revision>
  <dcterms:modified xsi:type="dcterms:W3CDTF">2025-06-17T09:53:29Z</dcterms:modified>
</cp:coreProperties>
</file>